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66" r:id="rId2"/>
  </p:sldMasterIdLst>
  <p:sldIdLst>
    <p:sldId id="257" r:id="rId3"/>
    <p:sldId id="270" r:id="rId4"/>
    <p:sldId id="269" r:id="rId5"/>
    <p:sldId id="259" r:id="rId6"/>
    <p:sldId id="261" r:id="rId7"/>
    <p:sldId id="263" r:id="rId8"/>
    <p:sldId id="264" r:id="rId9"/>
    <p:sldId id="265" r:id="rId10"/>
    <p:sldId id="266" r:id="rId11"/>
    <p:sldId id="280" r:id="rId12"/>
    <p:sldId id="271" r:id="rId13"/>
    <p:sldId id="272" r:id="rId14"/>
    <p:sldId id="275" r:id="rId15"/>
    <p:sldId id="276" r:id="rId16"/>
    <p:sldId id="274" r:id="rId17"/>
    <p:sldId id="278" r:id="rId18"/>
    <p:sldId id="281" r:id="rId19"/>
    <p:sldId id="282" r:id="rId20"/>
    <p:sldId id="268" r:id="rId21"/>
    <p:sldId id="283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1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056C-0918-4957-87B6-8AE74C44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D09FD-533C-48BB-BE65-763C6C8B6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DF926-DB16-4F18-8A69-EFE00403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3F2A-6FC8-40CC-A349-5BB3F998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26CE-59EC-4C75-9165-0E23656E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7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eafs.png">
            <a:extLst>
              <a:ext uri="{FF2B5EF4-FFF2-40B4-BE49-F238E27FC236}">
                <a16:creationId xmlns:a16="http://schemas.microsoft.com/office/drawing/2014/main" id="{99B6087F-0854-4031-99E2-5AA737668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4" y="266912"/>
            <a:ext cx="8296956" cy="46670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FE47F6-D0A8-4512-9CE5-7D1A18E34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987" y="937180"/>
            <a:ext cx="4239589" cy="33490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32696176-FA3D-4768-97AF-ECB27AC5DE68}"/>
              </a:ext>
            </a:extLst>
          </p:cNvPr>
          <p:cNvSpPr/>
          <p:nvPr userDrawn="1"/>
        </p:nvSpPr>
        <p:spPr>
          <a:xfrm>
            <a:off x="2294481" y="785601"/>
            <a:ext cx="4546600" cy="3672000"/>
          </a:xfrm>
          <a:custGeom>
            <a:avLst/>
            <a:gdLst/>
            <a:ahLst/>
            <a:cxnLst/>
            <a:rect l="l" t="t" r="r" b="b"/>
            <a:pathLst>
              <a:path w="4546600" h="3672000">
                <a:moveTo>
                  <a:pt x="127000" y="120340"/>
                </a:moveTo>
                <a:lnTo>
                  <a:pt x="127000" y="3540340"/>
                </a:lnTo>
                <a:lnTo>
                  <a:pt x="4411134" y="3540340"/>
                </a:lnTo>
                <a:lnTo>
                  <a:pt x="4411134" y="120340"/>
                </a:lnTo>
                <a:close/>
                <a:moveTo>
                  <a:pt x="0" y="0"/>
                </a:moveTo>
                <a:lnTo>
                  <a:pt x="4546600" y="0"/>
                </a:lnTo>
                <a:lnTo>
                  <a:pt x="4546600" y="3672000"/>
                </a:lnTo>
                <a:lnTo>
                  <a:pt x="0" y="367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81" tIns="34340" rIns="68681" bIns="34340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flor2.png">
            <a:extLst>
              <a:ext uri="{FF2B5EF4-FFF2-40B4-BE49-F238E27FC236}">
                <a16:creationId xmlns:a16="http://schemas.microsoft.com/office/drawing/2014/main" id="{642F1D44-F864-439A-A5C9-C9FD790F1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55" y="3486150"/>
            <a:ext cx="2348961" cy="1395477"/>
          </a:xfrm>
          <a:prstGeom prst="rect">
            <a:avLst/>
          </a:prstGeom>
        </p:spPr>
      </p:pic>
      <p:pic>
        <p:nvPicPr>
          <p:cNvPr id="11" name="Picture 10" descr="Flor1.png">
            <a:extLst>
              <a:ext uri="{FF2B5EF4-FFF2-40B4-BE49-F238E27FC236}">
                <a16:creationId xmlns:a16="http://schemas.microsoft.com/office/drawing/2014/main" id="{E17CEDD4-9138-454E-8CBF-B6F0698FCC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4" y="370210"/>
            <a:ext cx="1520973" cy="162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4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B703C-968A-4824-A9DB-3E944F2904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88797-2365-49CE-98ED-B56E7360B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EDC87-E75B-4617-BEF2-451359D2F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99CCD-7021-4EEB-8686-AC14B25D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8878-B110-4A85-9600-B1D5BB4B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37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5B548-6083-477A-93DC-CCFC13AB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E9A4C1-DE8A-452E-9FB8-3EEC2D41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D864-CF50-4CAB-BA13-B92D51A841F2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D73D9-DA12-4BBC-981C-FC55C0DF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73A84-0980-4A9E-B51E-E3FA440E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F03C-F6FA-4347-AD0A-5FC28AA3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85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 preserve="1">
  <p:cSld name="OPEN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867538" y="2065963"/>
            <a:ext cx="34089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48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53675" y="2784463"/>
            <a:ext cx="3014100" cy="2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597622" y="296259"/>
            <a:ext cx="5948856" cy="4694195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3590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 preserve="1" userDrawn="1">
  <p:cSld name="  TITLE &amp;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0E87B-4072-4197-9945-4AF0D8092775}"/>
              </a:ext>
            </a:extLst>
          </p:cNvPr>
          <p:cNvSpPr/>
          <p:nvPr userDrawn="1"/>
        </p:nvSpPr>
        <p:spPr>
          <a:xfrm>
            <a:off x="0" y="0"/>
            <a:ext cx="9144000" cy="654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 preserve="1">
  <p:cSld name="TITLE &amp;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37700" y="1815411"/>
            <a:ext cx="2868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2897400" y="2868788"/>
            <a:ext cx="3349200" cy="45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0800000" flipH="1">
            <a:off x="2326312" y="871270"/>
            <a:ext cx="4491275" cy="3544029"/>
            <a:chOff x="2256903" y="816487"/>
            <a:chExt cx="4630180" cy="3653639"/>
          </a:xfrm>
        </p:grpSpPr>
        <p:sp>
          <p:nvSpPr>
            <p:cNvPr id="21" name="Google Shape;21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57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60200" y="2984400"/>
            <a:ext cx="2823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948925" y="2131725"/>
            <a:ext cx="5246100" cy="69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35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2410000" y="14835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2555500" y="190502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4756393" y="14835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4901893" y="190502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4756393" y="360557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4901893" y="402707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2410000" y="861950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4756393" y="861950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4968493" y="2984003"/>
            <a:ext cx="15534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2410000" y="360557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2555500" y="4027075"/>
            <a:ext cx="16866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2410000" y="2984000"/>
            <a:ext cx="1977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66618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 preserve="1">
  <p:cSld name="HEADLINE DESIGN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887051" y="1332225"/>
            <a:ext cx="3369900" cy="2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48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2480101" y="3622951"/>
            <a:ext cx="41838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2326312" y="871270"/>
            <a:ext cx="4491275" cy="3544029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9663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 preserve="1">
  <p:cSld name="TITLE &amp;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914400" y="1213375"/>
            <a:ext cx="29166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33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914400" y="2579800"/>
            <a:ext cx="6015600" cy="194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365938" y="481772"/>
            <a:ext cx="1999760" cy="1577995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 flipH="1">
            <a:off x="723259" y="644277"/>
            <a:ext cx="1430061" cy="1186625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93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5EB1-C795-4FDD-96B1-10BDAAAE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CC728-3E4A-4950-8D8F-420AC99AD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3F521-82C8-48CE-8720-304BD1E0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35B1D-3099-4610-9DE4-CA69CAFD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A7ACA-27FB-4241-9849-DAB67215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356560" y="3186925"/>
            <a:ext cx="2868600" cy="10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033060" y="26496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4933088" y="3186925"/>
            <a:ext cx="2868600" cy="10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5609588" y="26496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1739850" y="8099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563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251626" y="280317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207050" y="3340500"/>
            <a:ext cx="19323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3651769" y="280317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3606300" y="3340500"/>
            <a:ext cx="19323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6052401" y="280317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6006950" y="3340500"/>
            <a:ext cx="19323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1739850" y="8099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11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 preserve="1">
  <p:cSld name="TITLE &amp;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3911812" y="1737250"/>
            <a:ext cx="43131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5424408" y="2998550"/>
            <a:ext cx="28005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492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 preserve="1">
  <p:cSld name="BIG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911909" y="933125"/>
            <a:ext cx="2676300" cy="32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85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 preserve="1">
  <p:cSld name="BIG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194150" y="1679100"/>
            <a:ext cx="6755700" cy="17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2326312" y="871270"/>
            <a:ext cx="4491275" cy="3544029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087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 preserve="1">
  <p:cSld name="TITLE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739850" y="8099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811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 preserve="1">
  <p:cSld name="BIG NUMBER &amp; TEXT 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2895550" y="2995475"/>
            <a:ext cx="3422400" cy="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2088750" y="1787250"/>
            <a:ext cx="4966500" cy="11139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7200">
                <a:solidFill>
                  <a:srgbClr val="F6B2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2536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 preserve="1">
  <p:cSld name="NUMBERS &amp;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2827350" y="1638000"/>
            <a:ext cx="34893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2827350" y="2833794"/>
            <a:ext cx="34893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2827350" y="4045475"/>
            <a:ext cx="34893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hasCustomPrompt="1"/>
          </p:nvPr>
        </p:nvSpPr>
        <p:spPr>
          <a:xfrm>
            <a:off x="2827350" y="940200"/>
            <a:ext cx="34893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2827350" y="2151873"/>
            <a:ext cx="34893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2827350" y="3347674"/>
            <a:ext cx="34893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8618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 preserve="1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967881" y="2128536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758031" y="2576964"/>
            <a:ext cx="22611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6336894" y="2128536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6127044" y="2576964"/>
            <a:ext cx="22611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3651737" y="382113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3441887" y="4269565"/>
            <a:ext cx="22611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3651737" y="2128536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7"/>
          </p:nvPr>
        </p:nvSpPr>
        <p:spPr>
          <a:xfrm>
            <a:off x="3441887" y="2576964"/>
            <a:ext cx="22611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8"/>
          </p:nvPr>
        </p:nvSpPr>
        <p:spPr>
          <a:xfrm>
            <a:off x="967881" y="382113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9"/>
          </p:nvPr>
        </p:nvSpPr>
        <p:spPr>
          <a:xfrm>
            <a:off x="758031" y="4269565"/>
            <a:ext cx="22611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13"/>
          </p:nvPr>
        </p:nvSpPr>
        <p:spPr>
          <a:xfrm>
            <a:off x="6336894" y="382113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4"/>
          </p:nvPr>
        </p:nvSpPr>
        <p:spPr>
          <a:xfrm>
            <a:off x="6127044" y="4269565"/>
            <a:ext cx="22611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5"/>
          </p:nvPr>
        </p:nvSpPr>
        <p:spPr>
          <a:xfrm>
            <a:off x="1739850" y="65752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817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 preserve="1">
  <p:cSld name="TITLE &amp;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140013" y="1838000"/>
            <a:ext cx="15726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140013" y="2731764"/>
            <a:ext cx="1572600" cy="8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27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F228-D959-413D-AE0D-FE5D9FCC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9BD4F-EC3A-40F0-BCB9-EC9BD6CB5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06A72-BA3B-4DA1-9493-C44C58A1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28510-B448-476F-8EC9-E0818C41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BDF53-2F91-4FD0-A3F1-545965E8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8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5" preserve="1">
  <p:cSld name="TITLE &amp;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2784171" y="1838000"/>
            <a:ext cx="10626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200"/>
              <a:buNone/>
              <a:defRPr sz="22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2274138" y="2731764"/>
            <a:ext cx="1572600" cy="8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055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6" preserve="1">
  <p:cSld name="TITLE &amp; TEX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5560074" y="1838000"/>
            <a:ext cx="9261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200" i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5560063" y="2731762"/>
            <a:ext cx="1572600" cy="74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035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 flipH="1">
            <a:off x="2714350" y="1535100"/>
            <a:ext cx="3715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i="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 flipH="1">
            <a:off x="2597100" y="2753700"/>
            <a:ext cx="3949800" cy="8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360050" y="3845025"/>
            <a:ext cx="64239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CREDITS: This presentation template was created by </a:t>
            </a:r>
            <a:r>
              <a:rPr lang="en" sz="900" b="1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including icons by </a:t>
            </a:r>
            <a:r>
              <a:rPr lang="en" sz="900" b="1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and infographics &amp; images by </a:t>
            </a:r>
            <a:r>
              <a:rPr lang="en" sz="900">
                <a:solidFill>
                  <a:srgbClr val="FFFFFF"/>
                </a:solidFill>
                <a:uFill>
                  <a:noFill/>
                </a:uFill>
                <a:latin typeface="Barlow Semi Condensed Light"/>
                <a:ea typeface="Barlow Semi Condensed Light"/>
                <a:cs typeface="Barlow Semi Condensed Light"/>
                <a:sym typeface="Barlow Semi Condensed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. </a:t>
            </a:r>
            <a:endParaRPr sz="90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keep this slide for attribution.</a:t>
            </a:r>
            <a:endParaRPr sz="90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7495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 preserve="1">
  <p:cSld name="BACKGROUND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469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 preserve="1">
  <p:cSld name="BLANK SLIDE 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79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AE87-5153-46B8-B1CB-63D4587A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6483E-998C-4768-8432-D73BAB6A6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1225E-10C8-4FE3-9FC2-E722728C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1E19C-147F-4D55-A5D2-511EFD73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8F1D6-7D37-41B2-B550-22045869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69299-0F60-4908-88AB-5EE2E233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1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ECC3-7B6C-401F-89E5-876A06B4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0D22D-DB30-4243-B1E9-508865DFA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1D6BA-9DD7-475F-B152-7D2E6A28C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9DD75-2F65-4A49-835B-F70AA9152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2FB15-2053-4B34-A224-0085DC3E8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BAE367-9595-43A0-AD21-67722208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FEACF6-7055-4331-BF20-A68E0357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9E769-3773-4BF8-8F2A-ACE127D8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4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568A4-04E4-44BF-8683-889EE17F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A71A61-6905-49CC-AFB9-4C47613E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49613-A309-448F-9413-42F0EC6F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2485B-E655-4E99-BA46-7E00C186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136182-6714-4933-9573-C1EB4952B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65898-083E-4B5F-88AA-72ED6EBE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CDFB7-CEE1-4B6D-9952-511F7468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69DBA3-161C-42CA-8F48-86BC809FE019}"/>
              </a:ext>
            </a:extLst>
          </p:cNvPr>
          <p:cNvSpPr/>
          <p:nvPr userDrawn="1"/>
        </p:nvSpPr>
        <p:spPr>
          <a:xfrm>
            <a:off x="0" y="0"/>
            <a:ext cx="9144000" cy="6961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4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2779-49F0-4E84-89D7-91015508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F5FEA-C12D-4D93-9E54-1C12A7CE7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ECF92-539F-40B7-977C-EA5519F0A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0F8B3-17D6-40E0-ABA1-613BAE862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45BD-D484-463B-835E-634CC8C8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48357-C49E-4DC5-90F3-2184EDE6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9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2D815-E361-42BF-A152-6279375A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F412A-DBB8-4B45-9438-9DCA8C7DE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3A3B5-8977-4E2B-B83D-211B03F03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64791-04F5-4404-8DB5-5D6B350E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46DED-BE84-4FD1-B486-A61F4FBA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29D5A-0F65-4566-BC4F-27DA8388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2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2CDC02-E001-40D0-A4A1-D37B7BB8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CF4B3-927C-4C16-A704-8DC70D2A9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AC1FB-9766-42F2-89F0-6117287AD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7CA5F-C40E-4D2F-91E7-4B91017EDB10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AB9C3-6D81-4B42-8C8D-3197026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9C31-1894-49E0-90A0-0314A6FE1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AE361-F372-4D73-8066-36F10DE08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2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29349" y="731450"/>
            <a:ext cx="58854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90725" y="2374775"/>
            <a:ext cx="4365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226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microsoft.com/office/2007/relationships/hdphoto" Target="../media/hdphoto4.wdp"/><Relationship Id="rId26" Type="http://schemas.openxmlformats.org/officeDocument/2006/relationships/image" Target="../media/image23.png"/><Relationship Id="rId3" Type="http://schemas.openxmlformats.org/officeDocument/2006/relationships/image" Target="../media/image37.png"/><Relationship Id="rId21" Type="http://schemas.openxmlformats.org/officeDocument/2006/relationships/image" Target="../media/image1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22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microsoft.com/office/2007/relationships/hdphoto" Target="../media/hdphoto2.wdp"/><Relationship Id="rId29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7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15.png"/><Relationship Id="rId28" Type="http://schemas.openxmlformats.org/officeDocument/2006/relationships/image" Target="../media/image26.jpg"/><Relationship Id="rId10" Type="http://schemas.openxmlformats.org/officeDocument/2006/relationships/image" Target="../media/image44.png"/><Relationship Id="rId19" Type="http://schemas.openxmlformats.org/officeDocument/2006/relationships/image" Target="../media/image17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microsoft.com/office/2007/relationships/hdphoto" Target="../media/hdphoto3.wdp"/><Relationship Id="rId27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2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AB71-2798-45EE-8029-9477AC0B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5" y="1696022"/>
            <a:ext cx="8656034" cy="1108208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MercuriusScript" panose="01010101010101010101" pitchFamily="2" charset="0"/>
              </a:rPr>
              <a:t>ĐẶC ĐIỂM CHUNG VÀ </a:t>
            </a:r>
            <a:br>
              <a:rPr lang="en-US" sz="3600" dirty="0">
                <a:solidFill>
                  <a:schemeClr val="bg1"/>
                </a:solidFill>
                <a:latin typeface="MercuriusScript" panose="01010101010101010101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MercuriusScript" panose="01010101010101010101" pitchFamily="2" charset="0"/>
              </a:rPr>
              <a:t>VAI TRÒ CỦA NGÀNH THÂN MỀM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63DD0-4588-480C-BF0D-80EBE2A49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3046" y="1286120"/>
            <a:ext cx="1770573" cy="505275"/>
          </a:xfrm>
        </p:spPr>
        <p:txBody>
          <a:bodyPr/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Bài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4A550-28A7-4668-BC14-7CCCBFE2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8320">
            <a:off x="-132030" y="2684598"/>
            <a:ext cx="2204403" cy="2311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84DE57-7ADE-42A0-BE33-41C4E6A8B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95" y="2754968"/>
            <a:ext cx="2109538" cy="2109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BA4885-7077-4CD4-A1A9-D32478419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28" y="29598"/>
            <a:ext cx="1829014" cy="1840006"/>
          </a:xfrm>
          <a:prstGeom prst="rect">
            <a:avLst/>
          </a:prstGeom>
        </p:spPr>
      </p:pic>
      <p:grpSp>
        <p:nvGrpSpPr>
          <p:cNvPr id="18" name="Google Shape;139;p26">
            <a:extLst>
              <a:ext uri="{FF2B5EF4-FFF2-40B4-BE49-F238E27FC236}">
                <a16:creationId xmlns:a16="http://schemas.microsoft.com/office/drawing/2014/main" id="{49E98240-901D-43D4-9615-C4B78E3A527A}"/>
              </a:ext>
            </a:extLst>
          </p:cNvPr>
          <p:cNvGrpSpPr/>
          <p:nvPr/>
        </p:nvGrpSpPr>
        <p:grpSpPr>
          <a:xfrm>
            <a:off x="6487663" y="2816445"/>
            <a:ext cx="2534587" cy="1754594"/>
            <a:chOff x="2489257" y="2639067"/>
            <a:chExt cx="2406830" cy="1875488"/>
          </a:xfrm>
        </p:grpSpPr>
        <p:sp>
          <p:nvSpPr>
            <p:cNvPr id="19" name="Google Shape;140;p26">
              <a:extLst>
                <a:ext uri="{FF2B5EF4-FFF2-40B4-BE49-F238E27FC236}">
                  <a16:creationId xmlns:a16="http://schemas.microsoft.com/office/drawing/2014/main" id="{9F92559E-5836-4B35-8025-DD0818E0E20E}"/>
                </a:ext>
              </a:extLst>
            </p:cNvPr>
            <p:cNvSpPr/>
            <p:nvPr/>
          </p:nvSpPr>
          <p:spPr>
            <a:xfrm>
              <a:off x="2489257" y="2639067"/>
              <a:ext cx="1160693" cy="1271383"/>
            </a:xfrm>
            <a:custGeom>
              <a:avLst/>
              <a:gdLst/>
              <a:ahLst/>
              <a:cxnLst/>
              <a:rect l="l" t="t" r="r" b="b"/>
              <a:pathLst>
                <a:path w="49976" h="54742" extrusionOk="0">
                  <a:moveTo>
                    <a:pt x="3077" y="2435"/>
                  </a:moveTo>
                  <a:lnTo>
                    <a:pt x="3077" y="2435"/>
                  </a:lnTo>
                  <a:cubicBezTo>
                    <a:pt x="3114" y="2463"/>
                    <a:pt x="3150" y="2490"/>
                    <a:pt x="3191" y="2517"/>
                  </a:cubicBezTo>
                  <a:cubicBezTo>
                    <a:pt x="4271" y="3241"/>
                    <a:pt x="5356" y="3962"/>
                    <a:pt x="6458" y="4650"/>
                  </a:cubicBezTo>
                  <a:cubicBezTo>
                    <a:pt x="8691" y="6048"/>
                    <a:pt x="10864" y="7506"/>
                    <a:pt x="13011" y="9033"/>
                  </a:cubicBezTo>
                  <a:cubicBezTo>
                    <a:pt x="17101" y="11940"/>
                    <a:pt x="21088" y="14992"/>
                    <a:pt x="25231" y="17840"/>
                  </a:cubicBezTo>
                  <a:cubicBezTo>
                    <a:pt x="29445" y="20733"/>
                    <a:pt x="33464" y="23822"/>
                    <a:pt x="37468" y="26994"/>
                  </a:cubicBezTo>
                  <a:cubicBezTo>
                    <a:pt x="39255" y="28411"/>
                    <a:pt x="41146" y="29696"/>
                    <a:pt x="43032" y="30976"/>
                  </a:cubicBezTo>
                  <a:cubicBezTo>
                    <a:pt x="44826" y="32192"/>
                    <a:pt x="46567" y="33500"/>
                    <a:pt x="48344" y="34740"/>
                  </a:cubicBezTo>
                  <a:cubicBezTo>
                    <a:pt x="47474" y="34885"/>
                    <a:pt x="46622" y="35287"/>
                    <a:pt x="45783" y="35523"/>
                  </a:cubicBezTo>
                  <a:cubicBezTo>
                    <a:pt x="44613" y="35855"/>
                    <a:pt x="43419" y="36107"/>
                    <a:pt x="42225" y="36362"/>
                  </a:cubicBezTo>
                  <a:cubicBezTo>
                    <a:pt x="40166" y="36803"/>
                    <a:pt x="37874" y="37091"/>
                    <a:pt x="35914" y="37960"/>
                  </a:cubicBezTo>
                  <a:cubicBezTo>
                    <a:pt x="35847" y="37765"/>
                    <a:pt x="35641" y="37619"/>
                    <a:pt x="35428" y="37605"/>
                  </a:cubicBezTo>
                  <a:cubicBezTo>
                    <a:pt x="34826" y="37560"/>
                    <a:pt x="33687" y="36084"/>
                    <a:pt x="33249" y="35674"/>
                  </a:cubicBezTo>
                  <a:cubicBezTo>
                    <a:pt x="32425" y="34899"/>
                    <a:pt x="31622" y="34101"/>
                    <a:pt x="30825" y="33295"/>
                  </a:cubicBezTo>
                  <a:cubicBezTo>
                    <a:pt x="29235" y="31678"/>
                    <a:pt x="27700" y="30005"/>
                    <a:pt x="26142" y="28356"/>
                  </a:cubicBezTo>
                  <a:cubicBezTo>
                    <a:pt x="23034" y="25057"/>
                    <a:pt x="19991" y="21704"/>
                    <a:pt x="17019" y="18283"/>
                  </a:cubicBezTo>
                  <a:cubicBezTo>
                    <a:pt x="14186" y="15020"/>
                    <a:pt x="11201" y="11899"/>
                    <a:pt x="8368" y="8645"/>
                  </a:cubicBezTo>
                  <a:cubicBezTo>
                    <a:pt x="7018" y="7096"/>
                    <a:pt x="5807" y="5434"/>
                    <a:pt x="4444" y="3903"/>
                  </a:cubicBezTo>
                  <a:cubicBezTo>
                    <a:pt x="3998" y="3401"/>
                    <a:pt x="3538" y="2919"/>
                    <a:pt x="3077" y="2435"/>
                  </a:cubicBezTo>
                  <a:close/>
                  <a:moveTo>
                    <a:pt x="863" y="1552"/>
                  </a:moveTo>
                  <a:lnTo>
                    <a:pt x="863" y="1552"/>
                  </a:lnTo>
                  <a:cubicBezTo>
                    <a:pt x="3123" y="4048"/>
                    <a:pt x="4858" y="7055"/>
                    <a:pt x="6942" y="9693"/>
                  </a:cubicBezTo>
                  <a:cubicBezTo>
                    <a:pt x="9556" y="13001"/>
                    <a:pt x="12191" y="16281"/>
                    <a:pt x="14591" y="19749"/>
                  </a:cubicBezTo>
                  <a:cubicBezTo>
                    <a:pt x="16878" y="23052"/>
                    <a:pt x="19189" y="26314"/>
                    <a:pt x="21654" y="29491"/>
                  </a:cubicBezTo>
                  <a:cubicBezTo>
                    <a:pt x="22806" y="30976"/>
                    <a:pt x="23959" y="32461"/>
                    <a:pt x="25162" y="33906"/>
                  </a:cubicBezTo>
                  <a:cubicBezTo>
                    <a:pt x="26406" y="35409"/>
                    <a:pt x="27504" y="37041"/>
                    <a:pt x="28775" y="38513"/>
                  </a:cubicBezTo>
                  <a:cubicBezTo>
                    <a:pt x="28858" y="38612"/>
                    <a:pt x="28966" y="38651"/>
                    <a:pt x="29074" y="38651"/>
                  </a:cubicBezTo>
                  <a:cubicBezTo>
                    <a:pt x="29085" y="38651"/>
                    <a:pt x="29096" y="38650"/>
                    <a:pt x="29107" y="38649"/>
                  </a:cubicBezTo>
                  <a:cubicBezTo>
                    <a:pt x="29126" y="38708"/>
                    <a:pt x="29144" y="38767"/>
                    <a:pt x="29162" y="38822"/>
                  </a:cubicBezTo>
                  <a:cubicBezTo>
                    <a:pt x="26670" y="40120"/>
                    <a:pt x="24127" y="41296"/>
                    <a:pt x="21513" y="42334"/>
                  </a:cubicBezTo>
                  <a:cubicBezTo>
                    <a:pt x="19143" y="43278"/>
                    <a:pt x="16647" y="43916"/>
                    <a:pt x="14300" y="44914"/>
                  </a:cubicBezTo>
                  <a:cubicBezTo>
                    <a:pt x="13078" y="45433"/>
                    <a:pt x="11844" y="46058"/>
                    <a:pt x="10513" y="46231"/>
                  </a:cubicBezTo>
                  <a:cubicBezTo>
                    <a:pt x="10414" y="46243"/>
                    <a:pt x="10328" y="46250"/>
                    <a:pt x="10253" y="46250"/>
                  </a:cubicBezTo>
                  <a:cubicBezTo>
                    <a:pt x="9814" y="46250"/>
                    <a:pt x="9744" y="46029"/>
                    <a:pt x="9720" y="45520"/>
                  </a:cubicBezTo>
                  <a:cubicBezTo>
                    <a:pt x="9693" y="44941"/>
                    <a:pt x="9579" y="44399"/>
                    <a:pt x="9465" y="43834"/>
                  </a:cubicBezTo>
                  <a:cubicBezTo>
                    <a:pt x="8877" y="40904"/>
                    <a:pt x="8576" y="37924"/>
                    <a:pt x="8002" y="34990"/>
                  </a:cubicBezTo>
                  <a:cubicBezTo>
                    <a:pt x="6841" y="29031"/>
                    <a:pt x="5579" y="23080"/>
                    <a:pt x="4276" y="17152"/>
                  </a:cubicBezTo>
                  <a:cubicBezTo>
                    <a:pt x="3628" y="14218"/>
                    <a:pt x="3073" y="11266"/>
                    <a:pt x="2398" y="8336"/>
                  </a:cubicBezTo>
                  <a:cubicBezTo>
                    <a:pt x="2093" y="7010"/>
                    <a:pt x="1866" y="5666"/>
                    <a:pt x="1515" y="4349"/>
                  </a:cubicBezTo>
                  <a:cubicBezTo>
                    <a:pt x="1273" y="3420"/>
                    <a:pt x="1014" y="2494"/>
                    <a:pt x="863" y="1552"/>
                  </a:cubicBezTo>
                  <a:close/>
                  <a:moveTo>
                    <a:pt x="12559" y="14906"/>
                  </a:moveTo>
                  <a:lnTo>
                    <a:pt x="12559" y="14906"/>
                  </a:lnTo>
                  <a:cubicBezTo>
                    <a:pt x="13917" y="16405"/>
                    <a:pt x="15274" y="17904"/>
                    <a:pt x="16592" y="19435"/>
                  </a:cubicBezTo>
                  <a:cubicBezTo>
                    <a:pt x="19753" y="23112"/>
                    <a:pt x="23052" y="26661"/>
                    <a:pt x="26373" y="30196"/>
                  </a:cubicBezTo>
                  <a:cubicBezTo>
                    <a:pt x="27927" y="31847"/>
                    <a:pt x="29477" y="33500"/>
                    <a:pt x="31081" y="35095"/>
                  </a:cubicBezTo>
                  <a:cubicBezTo>
                    <a:pt x="31887" y="35897"/>
                    <a:pt x="32716" y="36671"/>
                    <a:pt x="33563" y="37428"/>
                  </a:cubicBezTo>
                  <a:cubicBezTo>
                    <a:pt x="34015" y="37829"/>
                    <a:pt x="34475" y="38385"/>
                    <a:pt x="35067" y="38557"/>
                  </a:cubicBezTo>
                  <a:cubicBezTo>
                    <a:pt x="35077" y="38567"/>
                    <a:pt x="35090" y="38576"/>
                    <a:pt x="35100" y="38585"/>
                  </a:cubicBezTo>
                  <a:cubicBezTo>
                    <a:pt x="35120" y="38716"/>
                    <a:pt x="35239" y="38847"/>
                    <a:pt x="35370" y="38847"/>
                  </a:cubicBezTo>
                  <a:cubicBezTo>
                    <a:pt x="35380" y="38847"/>
                    <a:pt x="35390" y="38847"/>
                    <a:pt x="35400" y="38845"/>
                  </a:cubicBezTo>
                  <a:cubicBezTo>
                    <a:pt x="35756" y="38799"/>
                    <a:pt x="36106" y="38744"/>
                    <a:pt x="36457" y="38685"/>
                  </a:cubicBezTo>
                  <a:lnTo>
                    <a:pt x="36457" y="38685"/>
                  </a:lnTo>
                  <a:cubicBezTo>
                    <a:pt x="35723" y="39432"/>
                    <a:pt x="35209" y="40376"/>
                    <a:pt x="34749" y="41328"/>
                  </a:cubicBezTo>
                  <a:cubicBezTo>
                    <a:pt x="33979" y="42923"/>
                    <a:pt x="32821" y="44317"/>
                    <a:pt x="31937" y="45861"/>
                  </a:cubicBezTo>
                  <a:cubicBezTo>
                    <a:pt x="31085" y="47343"/>
                    <a:pt x="30196" y="48754"/>
                    <a:pt x="29235" y="50172"/>
                  </a:cubicBezTo>
                  <a:cubicBezTo>
                    <a:pt x="28785" y="50836"/>
                    <a:pt x="28324" y="51543"/>
                    <a:pt x="27959" y="52285"/>
                  </a:cubicBezTo>
                  <a:cubicBezTo>
                    <a:pt x="27964" y="52031"/>
                    <a:pt x="27964" y="51771"/>
                    <a:pt x="27964" y="51516"/>
                  </a:cubicBezTo>
                  <a:cubicBezTo>
                    <a:pt x="27955" y="50226"/>
                    <a:pt x="28087" y="48987"/>
                    <a:pt x="28228" y="47711"/>
                  </a:cubicBezTo>
                  <a:cubicBezTo>
                    <a:pt x="28497" y="45246"/>
                    <a:pt x="28293" y="42595"/>
                    <a:pt x="28816" y="40162"/>
                  </a:cubicBezTo>
                  <a:cubicBezTo>
                    <a:pt x="29113" y="40006"/>
                    <a:pt x="29408" y="39847"/>
                    <a:pt x="29700" y="39683"/>
                  </a:cubicBezTo>
                  <a:cubicBezTo>
                    <a:pt x="30001" y="39514"/>
                    <a:pt x="30005" y="39205"/>
                    <a:pt x="29860" y="38986"/>
                  </a:cubicBezTo>
                  <a:cubicBezTo>
                    <a:pt x="29860" y="38967"/>
                    <a:pt x="29860" y="38950"/>
                    <a:pt x="29855" y="38927"/>
                  </a:cubicBezTo>
                  <a:cubicBezTo>
                    <a:pt x="29809" y="38749"/>
                    <a:pt x="29709" y="38585"/>
                    <a:pt x="29645" y="38416"/>
                  </a:cubicBezTo>
                  <a:cubicBezTo>
                    <a:pt x="29613" y="38330"/>
                    <a:pt x="29582" y="38244"/>
                    <a:pt x="29550" y="38162"/>
                  </a:cubicBezTo>
                  <a:cubicBezTo>
                    <a:pt x="29550" y="38130"/>
                    <a:pt x="29545" y="38103"/>
                    <a:pt x="29536" y="38075"/>
                  </a:cubicBezTo>
                  <a:cubicBezTo>
                    <a:pt x="29044" y="36549"/>
                    <a:pt x="27923" y="35314"/>
                    <a:pt x="26920" y="34093"/>
                  </a:cubicBezTo>
                  <a:cubicBezTo>
                    <a:pt x="25641" y="32534"/>
                    <a:pt x="24378" y="30967"/>
                    <a:pt x="23130" y="29382"/>
                  </a:cubicBezTo>
                  <a:cubicBezTo>
                    <a:pt x="20409" y="25919"/>
                    <a:pt x="17886" y="22329"/>
                    <a:pt x="15362" y="18724"/>
                  </a:cubicBezTo>
                  <a:cubicBezTo>
                    <a:pt x="14460" y="17430"/>
                    <a:pt x="13520" y="16159"/>
                    <a:pt x="12559" y="14906"/>
                  </a:cubicBezTo>
                  <a:close/>
                  <a:moveTo>
                    <a:pt x="27973" y="40603"/>
                  </a:moveTo>
                  <a:lnTo>
                    <a:pt x="27973" y="40603"/>
                  </a:lnTo>
                  <a:cubicBezTo>
                    <a:pt x="27627" y="42590"/>
                    <a:pt x="27709" y="44664"/>
                    <a:pt x="27426" y="46654"/>
                  </a:cubicBezTo>
                  <a:cubicBezTo>
                    <a:pt x="27254" y="47866"/>
                    <a:pt x="27035" y="49092"/>
                    <a:pt x="26980" y="50317"/>
                  </a:cubicBezTo>
                  <a:cubicBezTo>
                    <a:pt x="26939" y="51210"/>
                    <a:pt x="27030" y="52108"/>
                    <a:pt x="26926" y="52983"/>
                  </a:cubicBezTo>
                  <a:cubicBezTo>
                    <a:pt x="26064" y="51575"/>
                    <a:pt x="25786" y="49762"/>
                    <a:pt x="25412" y="48208"/>
                  </a:cubicBezTo>
                  <a:cubicBezTo>
                    <a:pt x="24966" y="46340"/>
                    <a:pt x="24533" y="44317"/>
                    <a:pt x="23599" y="42613"/>
                  </a:cubicBezTo>
                  <a:cubicBezTo>
                    <a:pt x="25080" y="41998"/>
                    <a:pt x="26543" y="41328"/>
                    <a:pt x="27973" y="40603"/>
                  </a:cubicBezTo>
                  <a:close/>
                  <a:moveTo>
                    <a:pt x="379" y="1"/>
                  </a:moveTo>
                  <a:cubicBezTo>
                    <a:pt x="189" y="1"/>
                    <a:pt x="0" y="137"/>
                    <a:pt x="7" y="362"/>
                  </a:cubicBezTo>
                  <a:cubicBezTo>
                    <a:pt x="70" y="2941"/>
                    <a:pt x="976" y="5575"/>
                    <a:pt x="1478" y="8094"/>
                  </a:cubicBezTo>
                  <a:cubicBezTo>
                    <a:pt x="2135" y="11370"/>
                    <a:pt x="2763" y="14641"/>
                    <a:pt x="3451" y="17909"/>
                  </a:cubicBezTo>
                  <a:cubicBezTo>
                    <a:pt x="4143" y="21194"/>
                    <a:pt x="4709" y="24506"/>
                    <a:pt x="5411" y="27786"/>
                  </a:cubicBezTo>
                  <a:cubicBezTo>
                    <a:pt x="6126" y="31117"/>
                    <a:pt x="6881" y="34439"/>
                    <a:pt x="7461" y="37792"/>
                  </a:cubicBezTo>
                  <a:cubicBezTo>
                    <a:pt x="7958" y="40658"/>
                    <a:pt x="8235" y="43560"/>
                    <a:pt x="8750" y="46413"/>
                  </a:cubicBezTo>
                  <a:cubicBezTo>
                    <a:pt x="8877" y="47112"/>
                    <a:pt x="9423" y="47350"/>
                    <a:pt x="10113" y="47350"/>
                  </a:cubicBezTo>
                  <a:cubicBezTo>
                    <a:pt x="11338" y="47350"/>
                    <a:pt x="13015" y="46600"/>
                    <a:pt x="13589" y="46359"/>
                  </a:cubicBezTo>
                  <a:cubicBezTo>
                    <a:pt x="16277" y="45228"/>
                    <a:pt x="19074" y="44412"/>
                    <a:pt x="21795" y="43346"/>
                  </a:cubicBezTo>
                  <a:cubicBezTo>
                    <a:pt x="22191" y="43192"/>
                    <a:pt x="22592" y="43028"/>
                    <a:pt x="22989" y="42868"/>
                  </a:cubicBezTo>
                  <a:cubicBezTo>
                    <a:pt x="23667" y="44927"/>
                    <a:pt x="24196" y="47042"/>
                    <a:pt x="24678" y="49151"/>
                  </a:cubicBezTo>
                  <a:cubicBezTo>
                    <a:pt x="25103" y="51006"/>
                    <a:pt x="25508" y="53029"/>
                    <a:pt x="26821" y="54478"/>
                  </a:cubicBezTo>
                  <a:cubicBezTo>
                    <a:pt x="26915" y="54581"/>
                    <a:pt x="27030" y="54625"/>
                    <a:pt x="27144" y="54625"/>
                  </a:cubicBezTo>
                  <a:cubicBezTo>
                    <a:pt x="27190" y="54625"/>
                    <a:pt x="27236" y="54618"/>
                    <a:pt x="27281" y="54605"/>
                  </a:cubicBezTo>
                  <a:cubicBezTo>
                    <a:pt x="27327" y="54692"/>
                    <a:pt x="27430" y="54741"/>
                    <a:pt x="27530" y="54741"/>
                  </a:cubicBezTo>
                  <a:cubicBezTo>
                    <a:pt x="27620" y="54741"/>
                    <a:pt x="27707" y="54702"/>
                    <a:pt x="27750" y="54615"/>
                  </a:cubicBezTo>
                  <a:cubicBezTo>
                    <a:pt x="29113" y="51835"/>
                    <a:pt x="31113" y="49493"/>
                    <a:pt x="32534" y="46759"/>
                  </a:cubicBezTo>
                  <a:cubicBezTo>
                    <a:pt x="33317" y="45251"/>
                    <a:pt x="34347" y="43875"/>
                    <a:pt x="35295" y="42467"/>
                  </a:cubicBezTo>
                  <a:cubicBezTo>
                    <a:pt x="36129" y="41223"/>
                    <a:pt x="36416" y="39865"/>
                    <a:pt x="37664" y="38881"/>
                  </a:cubicBezTo>
                  <a:cubicBezTo>
                    <a:pt x="37815" y="38759"/>
                    <a:pt x="37838" y="38585"/>
                    <a:pt x="37788" y="38431"/>
                  </a:cubicBezTo>
                  <a:cubicBezTo>
                    <a:pt x="39369" y="38103"/>
                    <a:pt x="40940" y="37706"/>
                    <a:pt x="42513" y="37392"/>
                  </a:cubicBezTo>
                  <a:cubicBezTo>
                    <a:pt x="43706" y="37154"/>
                    <a:pt x="44891" y="36877"/>
                    <a:pt x="46071" y="36562"/>
                  </a:cubicBezTo>
                  <a:cubicBezTo>
                    <a:pt x="47110" y="36280"/>
                    <a:pt x="48331" y="36038"/>
                    <a:pt x="49142" y="35295"/>
                  </a:cubicBezTo>
                  <a:cubicBezTo>
                    <a:pt x="49151" y="35287"/>
                    <a:pt x="49160" y="35273"/>
                    <a:pt x="49169" y="35264"/>
                  </a:cubicBezTo>
                  <a:cubicBezTo>
                    <a:pt x="49197" y="35269"/>
                    <a:pt x="49225" y="35272"/>
                    <a:pt x="49252" y="35272"/>
                  </a:cubicBezTo>
                  <a:cubicBezTo>
                    <a:pt x="49701" y="35272"/>
                    <a:pt x="49976" y="34563"/>
                    <a:pt x="49520" y="34211"/>
                  </a:cubicBezTo>
                  <a:cubicBezTo>
                    <a:pt x="45615" y="31231"/>
                    <a:pt x="41323" y="28716"/>
                    <a:pt x="37550" y="25568"/>
                  </a:cubicBezTo>
                  <a:cubicBezTo>
                    <a:pt x="33682" y="22333"/>
                    <a:pt x="29568" y="19408"/>
                    <a:pt x="25412" y="16560"/>
                  </a:cubicBezTo>
                  <a:cubicBezTo>
                    <a:pt x="21271" y="13722"/>
                    <a:pt x="17252" y="10714"/>
                    <a:pt x="13142" y="7840"/>
                  </a:cubicBezTo>
                  <a:cubicBezTo>
                    <a:pt x="10988" y="6330"/>
                    <a:pt x="8782" y="4905"/>
                    <a:pt x="6499" y="3597"/>
                  </a:cubicBezTo>
                  <a:cubicBezTo>
                    <a:pt x="5383" y="2964"/>
                    <a:pt x="4299" y="2267"/>
                    <a:pt x="3186" y="1615"/>
                  </a:cubicBezTo>
                  <a:cubicBezTo>
                    <a:pt x="2425" y="1164"/>
                    <a:pt x="1866" y="622"/>
                    <a:pt x="1027" y="366"/>
                  </a:cubicBezTo>
                  <a:cubicBezTo>
                    <a:pt x="1019" y="210"/>
                    <a:pt x="888" y="67"/>
                    <a:pt x="717" y="67"/>
                  </a:cubicBezTo>
                  <a:cubicBezTo>
                    <a:pt x="683" y="67"/>
                    <a:pt x="648" y="72"/>
                    <a:pt x="612" y="84"/>
                  </a:cubicBezTo>
                  <a:cubicBezTo>
                    <a:pt x="545" y="27"/>
                    <a:pt x="462" y="1"/>
                    <a:pt x="37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1;p26">
              <a:extLst>
                <a:ext uri="{FF2B5EF4-FFF2-40B4-BE49-F238E27FC236}">
                  <a16:creationId xmlns:a16="http://schemas.microsoft.com/office/drawing/2014/main" id="{555D969B-4FB9-4BDA-B0F6-BA92F4C7ABDD}"/>
                </a:ext>
              </a:extLst>
            </p:cNvPr>
            <p:cNvSpPr/>
            <p:nvPr/>
          </p:nvSpPr>
          <p:spPr>
            <a:xfrm>
              <a:off x="3106020" y="3927358"/>
              <a:ext cx="36208" cy="122465"/>
            </a:xfrm>
            <a:custGeom>
              <a:avLst/>
              <a:gdLst/>
              <a:ahLst/>
              <a:cxnLst/>
              <a:rect l="l" t="t" r="r" b="b"/>
              <a:pathLst>
                <a:path w="1559" h="5273" extrusionOk="0">
                  <a:moveTo>
                    <a:pt x="980" y="1"/>
                  </a:moveTo>
                  <a:cubicBezTo>
                    <a:pt x="638" y="1796"/>
                    <a:pt x="233" y="3527"/>
                    <a:pt x="0" y="5273"/>
                  </a:cubicBezTo>
                  <a:cubicBezTo>
                    <a:pt x="273" y="5263"/>
                    <a:pt x="542" y="5231"/>
                    <a:pt x="788" y="5195"/>
                  </a:cubicBezTo>
                  <a:cubicBezTo>
                    <a:pt x="998" y="3477"/>
                    <a:pt x="1399" y="1764"/>
                    <a:pt x="1558" y="41"/>
                  </a:cubicBezTo>
                  <a:cubicBezTo>
                    <a:pt x="1367" y="37"/>
                    <a:pt x="1171" y="24"/>
                    <a:pt x="98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2;p26">
              <a:extLst>
                <a:ext uri="{FF2B5EF4-FFF2-40B4-BE49-F238E27FC236}">
                  <a16:creationId xmlns:a16="http://schemas.microsoft.com/office/drawing/2014/main" id="{41142107-EA8C-498D-8EDA-6194B9E8838F}"/>
                </a:ext>
              </a:extLst>
            </p:cNvPr>
            <p:cNvSpPr/>
            <p:nvPr/>
          </p:nvSpPr>
          <p:spPr>
            <a:xfrm>
              <a:off x="3104742" y="4157216"/>
              <a:ext cx="50723" cy="108693"/>
            </a:xfrm>
            <a:custGeom>
              <a:avLst/>
              <a:gdLst/>
              <a:ahLst/>
              <a:cxnLst/>
              <a:rect l="l" t="t" r="r" b="b"/>
              <a:pathLst>
                <a:path w="2184" h="4680" extrusionOk="0">
                  <a:moveTo>
                    <a:pt x="962" y="0"/>
                  </a:moveTo>
                  <a:cubicBezTo>
                    <a:pt x="643" y="23"/>
                    <a:pt x="320" y="36"/>
                    <a:pt x="0" y="36"/>
                  </a:cubicBezTo>
                  <a:cubicBezTo>
                    <a:pt x="23" y="200"/>
                    <a:pt x="46" y="360"/>
                    <a:pt x="74" y="524"/>
                  </a:cubicBezTo>
                  <a:cubicBezTo>
                    <a:pt x="320" y="1950"/>
                    <a:pt x="734" y="3344"/>
                    <a:pt x="1294" y="4679"/>
                  </a:cubicBezTo>
                  <a:cubicBezTo>
                    <a:pt x="1586" y="4475"/>
                    <a:pt x="1882" y="4269"/>
                    <a:pt x="2183" y="4078"/>
                  </a:cubicBezTo>
                  <a:cubicBezTo>
                    <a:pt x="2105" y="3895"/>
                    <a:pt x="2028" y="3714"/>
                    <a:pt x="1956" y="3527"/>
                  </a:cubicBezTo>
                  <a:cubicBezTo>
                    <a:pt x="1513" y="2397"/>
                    <a:pt x="1176" y="1207"/>
                    <a:pt x="96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3;p26">
              <a:extLst>
                <a:ext uri="{FF2B5EF4-FFF2-40B4-BE49-F238E27FC236}">
                  <a16:creationId xmlns:a16="http://schemas.microsoft.com/office/drawing/2014/main" id="{5F1EAD9E-5001-4EAB-8769-3E1F811340F3}"/>
                </a:ext>
              </a:extLst>
            </p:cNvPr>
            <p:cNvSpPr/>
            <p:nvPr/>
          </p:nvSpPr>
          <p:spPr>
            <a:xfrm>
              <a:off x="3189072" y="4347359"/>
              <a:ext cx="116659" cy="115475"/>
            </a:xfrm>
            <a:custGeom>
              <a:avLst/>
              <a:gdLst/>
              <a:ahLst/>
              <a:cxnLst/>
              <a:rect l="l" t="t" r="r" b="b"/>
              <a:pathLst>
                <a:path w="5023" h="4972" extrusionOk="0">
                  <a:moveTo>
                    <a:pt x="880" y="0"/>
                  </a:moveTo>
                  <a:cubicBezTo>
                    <a:pt x="584" y="206"/>
                    <a:pt x="293" y="416"/>
                    <a:pt x="1" y="634"/>
                  </a:cubicBezTo>
                  <a:cubicBezTo>
                    <a:pt x="28" y="666"/>
                    <a:pt x="51" y="702"/>
                    <a:pt x="74" y="734"/>
                  </a:cubicBezTo>
                  <a:cubicBezTo>
                    <a:pt x="1386" y="2507"/>
                    <a:pt x="3012" y="3919"/>
                    <a:pt x="4840" y="4971"/>
                  </a:cubicBezTo>
                  <a:cubicBezTo>
                    <a:pt x="4894" y="4593"/>
                    <a:pt x="4953" y="4216"/>
                    <a:pt x="5022" y="3837"/>
                  </a:cubicBezTo>
                  <a:cubicBezTo>
                    <a:pt x="3400" y="2853"/>
                    <a:pt x="2020" y="1522"/>
                    <a:pt x="88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;p26">
              <a:extLst>
                <a:ext uri="{FF2B5EF4-FFF2-40B4-BE49-F238E27FC236}">
                  <a16:creationId xmlns:a16="http://schemas.microsoft.com/office/drawing/2014/main" id="{39C64E41-BD14-4603-ABA8-94402DA8EA90}"/>
                </a:ext>
              </a:extLst>
            </p:cNvPr>
            <p:cNvSpPr/>
            <p:nvPr/>
          </p:nvSpPr>
          <p:spPr>
            <a:xfrm>
              <a:off x="3406969" y="4475515"/>
              <a:ext cx="202661" cy="39041"/>
            </a:xfrm>
            <a:custGeom>
              <a:avLst/>
              <a:gdLst/>
              <a:ahLst/>
              <a:cxnLst/>
              <a:rect l="l" t="t" r="r" b="b"/>
              <a:pathLst>
                <a:path w="8726" h="1681" extrusionOk="0">
                  <a:moveTo>
                    <a:pt x="8052" y="0"/>
                  </a:moveTo>
                  <a:cubicBezTo>
                    <a:pt x="6713" y="370"/>
                    <a:pt x="5330" y="547"/>
                    <a:pt x="3945" y="547"/>
                  </a:cubicBezTo>
                  <a:cubicBezTo>
                    <a:pt x="2667" y="547"/>
                    <a:pt x="1388" y="396"/>
                    <a:pt x="141" y="105"/>
                  </a:cubicBezTo>
                  <a:cubicBezTo>
                    <a:pt x="87" y="479"/>
                    <a:pt x="42" y="857"/>
                    <a:pt x="0" y="1230"/>
                  </a:cubicBezTo>
                  <a:cubicBezTo>
                    <a:pt x="1291" y="1529"/>
                    <a:pt x="2623" y="1681"/>
                    <a:pt x="3968" y="1681"/>
                  </a:cubicBezTo>
                  <a:cubicBezTo>
                    <a:pt x="4836" y="1681"/>
                    <a:pt x="5709" y="1618"/>
                    <a:pt x="6580" y="1491"/>
                  </a:cubicBezTo>
                  <a:cubicBezTo>
                    <a:pt x="7318" y="1386"/>
                    <a:pt x="8033" y="1226"/>
                    <a:pt x="8725" y="1026"/>
                  </a:cubicBezTo>
                  <a:cubicBezTo>
                    <a:pt x="8489" y="698"/>
                    <a:pt x="8261" y="351"/>
                    <a:pt x="805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5;p26">
              <a:extLst>
                <a:ext uri="{FF2B5EF4-FFF2-40B4-BE49-F238E27FC236}">
                  <a16:creationId xmlns:a16="http://schemas.microsoft.com/office/drawing/2014/main" id="{0278EEBA-9E4E-4C29-9B37-736098647CE8}"/>
                </a:ext>
              </a:extLst>
            </p:cNvPr>
            <p:cNvSpPr/>
            <p:nvPr/>
          </p:nvSpPr>
          <p:spPr>
            <a:xfrm>
              <a:off x="3695424" y="4299539"/>
              <a:ext cx="154539" cy="151961"/>
            </a:xfrm>
            <a:custGeom>
              <a:avLst/>
              <a:gdLst/>
              <a:ahLst/>
              <a:cxnLst/>
              <a:rect l="l" t="t" r="r" b="b"/>
              <a:pathLst>
                <a:path w="6654" h="6543" extrusionOk="0">
                  <a:moveTo>
                    <a:pt x="5459" y="0"/>
                  </a:moveTo>
                  <a:cubicBezTo>
                    <a:pt x="4015" y="2229"/>
                    <a:pt x="2193" y="4155"/>
                    <a:pt x="0" y="5586"/>
                  </a:cubicBezTo>
                  <a:cubicBezTo>
                    <a:pt x="242" y="5937"/>
                    <a:pt x="502" y="6265"/>
                    <a:pt x="780" y="6543"/>
                  </a:cubicBezTo>
                  <a:cubicBezTo>
                    <a:pt x="3127" y="5012"/>
                    <a:pt x="5104" y="2917"/>
                    <a:pt x="6653" y="492"/>
                  </a:cubicBezTo>
                  <a:cubicBezTo>
                    <a:pt x="6252" y="347"/>
                    <a:pt x="5851" y="183"/>
                    <a:pt x="545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6;p26">
              <a:extLst>
                <a:ext uri="{FF2B5EF4-FFF2-40B4-BE49-F238E27FC236}">
                  <a16:creationId xmlns:a16="http://schemas.microsoft.com/office/drawing/2014/main" id="{F32EDE9D-5880-45EC-A87C-262AC80BB2A2}"/>
                </a:ext>
              </a:extLst>
            </p:cNvPr>
            <p:cNvSpPr/>
            <p:nvPr/>
          </p:nvSpPr>
          <p:spPr>
            <a:xfrm>
              <a:off x="3673825" y="3700798"/>
              <a:ext cx="239937" cy="148059"/>
            </a:xfrm>
            <a:custGeom>
              <a:avLst/>
              <a:gdLst/>
              <a:ahLst/>
              <a:cxnLst/>
              <a:rect l="l" t="t" r="r" b="b"/>
              <a:pathLst>
                <a:path w="10331" h="6375" extrusionOk="0">
                  <a:moveTo>
                    <a:pt x="4138" y="1"/>
                  </a:moveTo>
                  <a:cubicBezTo>
                    <a:pt x="2222" y="1"/>
                    <a:pt x="708" y="1255"/>
                    <a:pt x="1" y="2967"/>
                  </a:cubicBezTo>
                  <a:cubicBezTo>
                    <a:pt x="348" y="2972"/>
                    <a:pt x="690" y="2989"/>
                    <a:pt x="1035" y="3012"/>
                  </a:cubicBezTo>
                  <a:cubicBezTo>
                    <a:pt x="1090" y="2890"/>
                    <a:pt x="1149" y="2770"/>
                    <a:pt x="1218" y="2652"/>
                  </a:cubicBezTo>
                  <a:cubicBezTo>
                    <a:pt x="1853" y="1536"/>
                    <a:pt x="2883" y="1052"/>
                    <a:pt x="3985" y="1052"/>
                  </a:cubicBezTo>
                  <a:cubicBezTo>
                    <a:pt x="4591" y="1052"/>
                    <a:pt x="5220" y="1199"/>
                    <a:pt x="5815" y="1468"/>
                  </a:cubicBezTo>
                  <a:cubicBezTo>
                    <a:pt x="7323" y="2147"/>
                    <a:pt x="8257" y="3714"/>
                    <a:pt x="8918" y="5154"/>
                  </a:cubicBezTo>
                  <a:cubicBezTo>
                    <a:pt x="9104" y="5555"/>
                    <a:pt x="9268" y="5960"/>
                    <a:pt x="9415" y="6375"/>
                  </a:cubicBezTo>
                  <a:cubicBezTo>
                    <a:pt x="9743" y="6211"/>
                    <a:pt x="10048" y="5996"/>
                    <a:pt x="10330" y="5733"/>
                  </a:cubicBezTo>
                  <a:cubicBezTo>
                    <a:pt x="10248" y="5500"/>
                    <a:pt x="10162" y="5272"/>
                    <a:pt x="10067" y="5049"/>
                  </a:cubicBezTo>
                  <a:cubicBezTo>
                    <a:pt x="9142" y="2780"/>
                    <a:pt x="7323" y="365"/>
                    <a:pt x="4703" y="37"/>
                  </a:cubicBezTo>
                  <a:cubicBezTo>
                    <a:pt x="4511" y="13"/>
                    <a:pt x="4323" y="1"/>
                    <a:pt x="413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7;p26">
              <a:extLst>
                <a:ext uri="{FF2B5EF4-FFF2-40B4-BE49-F238E27FC236}">
                  <a16:creationId xmlns:a16="http://schemas.microsoft.com/office/drawing/2014/main" id="{272AF3BB-DD98-4165-BFFD-EFF361020664}"/>
                </a:ext>
              </a:extLst>
            </p:cNvPr>
            <p:cNvSpPr/>
            <p:nvPr/>
          </p:nvSpPr>
          <p:spPr>
            <a:xfrm>
              <a:off x="3670550" y="3879213"/>
              <a:ext cx="65123" cy="96639"/>
            </a:xfrm>
            <a:custGeom>
              <a:avLst/>
              <a:gdLst/>
              <a:ahLst/>
              <a:cxnLst/>
              <a:rect l="l" t="t" r="r" b="b"/>
              <a:pathLst>
                <a:path w="2804" h="4161" extrusionOk="0">
                  <a:moveTo>
                    <a:pt x="1" y="0"/>
                  </a:moveTo>
                  <a:lnTo>
                    <a:pt x="1" y="0"/>
                  </a:lnTo>
                  <a:cubicBezTo>
                    <a:pt x="461" y="1554"/>
                    <a:pt x="1378" y="2972"/>
                    <a:pt x="2557" y="4160"/>
                  </a:cubicBezTo>
                  <a:cubicBezTo>
                    <a:pt x="2644" y="3773"/>
                    <a:pt x="2726" y="3386"/>
                    <a:pt x="2803" y="2995"/>
                  </a:cubicBezTo>
                  <a:cubicBezTo>
                    <a:pt x="2070" y="2137"/>
                    <a:pt x="1460" y="1126"/>
                    <a:pt x="1081" y="55"/>
                  </a:cubicBezTo>
                  <a:cubicBezTo>
                    <a:pt x="712" y="28"/>
                    <a:pt x="356" y="5"/>
                    <a:pt x="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8;p26">
              <a:extLst>
                <a:ext uri="{FF2B5EF4-FFF2-40B4-BE49-F238E27FC236}">
                  <a16:creationId xmlns:a16="http://schemas.microsoft.com/office/drawing/2014/main" id="{F29C4A5C-1F5E-4AE8-8056-7DA1189B3D25}"/>
                </a:ext>
              </a:extLst>
            </p:cNvPr>
            <p:cNvSpPr/>
            <p:nvPr/>
          </p:nvSpPr>
          <p:spPr>
            <a:xfrm>
              <a:off x="4310561" y="3545771"/>
              <a:ext cx="97382" cy="134008"/>
            </a:xfrm>
            <a:custGeom>
              <a:avLst/>
              <a:gdLst/>
              <a:ahLst/>
              <a:cxnLst/>
              <a:rect l="l" t="t" r="r" b="b"/>
              <a:pathLst>
                <a:path w="4193" h="5770" extrusionOk="0">
                  <a:moveTo>
                    <a:pt x="3641" y="1"/>
                  </a:moveTo>
                  <a:cubicBezTo>
                    <a:pt x="2225" y="1513"/>
                    <a:pt x="1058" y="3245"/>
                    <a:pt x="0" y="5050"/>
                  </a:cubicBezTo>
                  <a:cubicBezTo>
                    <a:pt x="251" y="5313"/>
                    <a:pt x="520" y="5559"/>
                    <a:pt x="812" y="5769"/>
                  </a:cubicBezTo>
                  <a:cubicBezTo>
                    <a:pt x="1823" y="4083"/>
                    <a:pt x="2921" y="2466"/>
                    <a:pt x="4193" y="1063"/>
                  </a:cubicBezTo>
                  <a:cubicBezTo>
                    <a:pt x="4002" y="712"/>
                    <a:pt x="3819" y="356"/>
                    <a:pt x="364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9;p26">
              <a:extLst>
                <a:ext uri="{FF2B5EF4-FFF2-40B4-BE49-F238E27FC236}">
                  <a16:creationId xmlns:a16="http://schemas.microsoft.com/office/drawing/2014/main" id="{AFDBDD21-F170-470E-A7D8-596E014B3C05}"/>
                </a:ext>
              </a:extLst>
            </p:cNvPr>
            <p:cNvSpPr/>
            <p:nvPr/>
          </p:nvSpPr>
          <p:spPr>
            <a:xfrm>
              <a:off x="4482844" y="3437775"/>
              <a:ext cx="197598" cy="61871"/>
            </a:xfrm>
            <a:custGeom>
              <a:avLst/>
              <a:gdLst/>
              <a:ahLst/>
              <a:cxnLst/>
              <a:rect l="l" t="t" r="r" b="b"/>
              <a:pathLst>
                <a:path w="8508" h="2664" extrusionOk="0">
                  <a:moveTo>
                    <a:pt x="6648" y="0"/>
                  </a:moveTo>
                  <a:cubicBezTo>
                    <a:pt x="4285" y="0"/>
                    <a:pt x="2028" y="586"/>
                    <a:pt x="1" y="1690"/>
                  </a:cubicBezTo>
                  <a:cubicBezTo>
                    <a:pt x="142" y="2018"/>
                    <a:pt x="292" y="2340"/>
                    <a:pt x="451" y="2664"/>
                  </a:cubicBezTo>
                  <a:cubicBezTo>
                    <a:pt x="2046" y="1739"/>
                    <a:pt x="3873" y="1143"/>
                    <a:pt x="6005" y="1010"/>
                  </a:cubicBezTo>
                  <a:cubicBezTo>
                    <a:pt x="6243" y="997"/>
                    <a:pt x="6479" y="990"/>
                    <a:pt x="6713" y="990"/>
                  </a:cubicBezTo>
                  <a:cubicBezTo>
                    <a:pt x="7271" y="990"/>
                    <a:pt x="7820" y="1029"/>
                    <a:pt x="8356" y="1106"/>
                  </a:cubicBezTo>
                  <a:cubicBezTo>
                    <a:pt x="8411" y="778"/>
                    <a:pt x="8461" y="449"/>
                    <a:pt x="8507" y="121"/>
                  </a:cubicBezTo>
                  <a:cubicBezTo>
                    <a:pt x="8489" y="117"/>
                    <a:pt x="8466" y="117"/>
                    <a:pt x="8448" y="113"/>
                  </a:cubicBezTo>
                  <a:cubicBezTo>
                    <a:pt x="7843" y="38"/>
                    <a:pt x="7242" y="0"/>
                    <a:pt x="664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;p26">
              <a:extLst>
                <a:ext uri="{FF2B5EF4-FFF2-40B4-BE49-F238E27FC236}">
                  <a16:creationId xmlns:a16="http://schemas.microsoft.com/office/drawing/2014/main" id="{AF1C57E4-B9B5-4341-AB03-355AA2819E50}"/>
                </a:ext>
              </a:extLst>
            </p:cNvPr>
            <p:cNvSpPr/>
            <p:nvPr/>
          </p:nvSpPr>
          <p:spPr>
            <a:xfrm>
              <a:off x="4869285" y="3645987"/>
              <a:ext cx="26802" cy="77479"/>
            </a:xfrm>
            <a:custGeom>
              <a:avLst/>
              <a:gdLst/>
              <a:ahLst/>
              <a:cxnLst/>
              <a:rect l="l" t="t" r="r" b="b"/>
              <a:pathLst>
                <a:path w="1154" h="3336" extrusionOk="0">
                  <a:moveTo>
                    <a:pt x="1104" y="1"/>
                  </a:moveTo>
                  <a:cubicBezTo>
                    <a:pt x="771" y="137"/>
                    <a:pt x="443" y="270"/>
                    <a:pt x="114" y="401"/>
                  </a:cubicBezTo>
                  <a:cubicBezTo>
                    <a:pt x="183" y="1090"/>
                    <a:pt x="133" y="1795"/>
                    <a:pt x="1" y="2484"/>
                  </a:cubicBezTo>
                  <a:cubicBezTo>
                    <a:pt x="284" y="2771"/>
                    <a:pt x="562" y="3053"/>
                    <a:pt x="839" y="3336"/>
                  </a:cubicBezTo>
                  <a:cubicBezTo>
                    <a:pt x="1004" y="2638"/>
                    <a:pt x="1094" y="1932"/>
                    <a:pt x="1131" y="1276"/>
                  </a:cubicBezTo>
                  <a:cubicBezTo>
                    <a:pt x="1153" y="844"/>
                    <a:pt x="1145" y="420"/>
                    <a:pt x="110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1;p26">
              <a:extLst>
                <a:ext uri="{FF2B5EF4-FFF2-40B4-BE49-F238E27FC236}">
                  <a16:creationId xmlns:a16="http://schemas.microsoft.com/office/drawing/2014/main" id="{011304C7-C033-4574-A304-3472C7902E48}"/>
                </a:ext>
              </a:extLst>
            </p:cNvPr>
            <p:cNvSpPr/>
            <p:nvPr/>
          </p:nvSpPr>
          <p:spPr>
            <a:xfrm>
              <a:off x="4713352" y="3788821"/>
              <a:ext cx="117565" cy="44638"/>
            </a:xfrm>
            <a:custGeom>
              <a:avLst/>
              <a:gdLst/>
              <a:ahLst/>
              <a:cxnLst/>
              <a:rect l="l" t="t" r="r" b="b"/>
              <a:pathLst>
                <a:path w="5062" h="1922" extrusionOk="0">
                  <a:moveTo>
                    <a:pt x="597" y="0"/>
                  </a:moveTo>
                  <a:cubicBezTo>
                    <a:pt x="276" y="0"/>
                    <a:pt x="0" y="463"/>
                    <a:pt x="295" y="713"/>
                  </a:cubicBezTo>
                  <a:cubicBezTo>
                    <a:pt x="1195" y="1477"/>
                    <a:pt x="2170" y="1921"/>
                    <a:pt x="3149" y="1921"/>
                  </a:cubicBezTo>
                  <a:cubicBezTo>
                    <a:pt x="3791" y="1921"/>
                    <a:pt x="4435" y="1731"/>
                    <a:pt x="5061" y="1314"/>
                  </a:cubicBezTo>
                  <a:cubicBezTo>
                    <a:pt x="4805" y="1064"/>
                    <a:pt x="4559" y="808"/>
                    <a:pt x="4309" y="557"/>
                  </a:cubicBezTo>
                  <a:cubicBezTo>
                    <a:pt x="3918" y="766"/>
                    <a:pt x="3496" y="869"/>
                    <a:pt x="3055" y="869"/>
                  </a:cubicBezTo>
                  <a:cubicBezTo>
                    <a:pt x="2339" y="869"/>
                    <a:pt x="1572" y="598"/>
                    <a:pt x="797" y="65"/>
                  </a:cubicBezTo>
                  <a:cubicBezTo>
                    <a:pt x="731" y="20"/>
                    <a:pt x="663" y="0"/>
                    <a:pt x="59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2;p26">
              <a:extLst>
                <a:ext uri="{FF2B5EF4-FFF2-40B4-BE49-F238E27FC236}">
                  <a16:creationId xmlns:a16="http://schemas.microsoft.com/office/drawing/2014/main" id="{5B11C4AB-833C-4A28-87C7-AD8FE96A4F8E}"/>
                </a:ext>
              </a:extLst>
            </p:cNvPr>
            <p:cNvSpPr/>
            <p:nvPr/>
          </p:nvSpPr>
          <p:spPr>
            <a:xfrm>
              <a:off x="4780101" y="3478465"/>
              <a:ext cx="75342" cy="75690"/>
            </a:xfrm>
            <a:custGeom>
              <a:avLst/>
              <a:gdLst/>
              <a:ahLst/>
              <a:cxnLst/>
              <a:rect l="l" t="t" r="r" b="b"/>
              <a:pathLst>
                <a:path w="3244" h="3259" extrusionOk="0">
                  <a:moveTo>
                    <a:pt x="182" y="1"/>
                  </a:moveTo>
                  <a:cubicBezTo>
                    <a:pt x="123" y="361"/>
                    <a:pt x="64" y="725"/>
                    <a:pt x="0" y="1086"/>
                  </a:cubicBezTo>
                  <a:cubicBezTo>
                    <a:pt x="843" y="1677"/>
                    <a:pt x="1586" y="2407"/>
                    <a:pt x="2205" y="3259"/>
                  </a:cubicBezTo>
                  <a:cubicBezTo>
                    <a:pt x="2556" y="3126"/>
                    <a:pt x="2903" y="2990"/>
                    <a:pt x="3244" y="2848"/>
                  </a:cubicBezTo>
                  <a:cubicBezTo>
                    <a:pt x="2429" y="1719"/>
                    <a:pt x="1376" y="752"/>
                    <a:pt x="18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3;p26">
              <a:extLst>
                <a:ext uri="{FF2B5EF4-FFF2-40B4-BE49-F238E27FC236}">
                  <a16:creationId xmlns:a16="http://schemas.microsoft.com/office/drawing/2014/main" id="{C068F2EA-FB41-4F31-B967-06122B34D3B6}"/>
                </a:ext>
              </a:extLst>
            </p:cNvPr>
            <p:cNvSpPr/>
            <p:nvPr/>
          </p:nvSpPr>
          <p:spPr>
            <a:xfrm>
              <a:off x="4134585" y="3761323"/>
              <a:ext cx="141510" cy="206795"/>
            </a:xfrm>
            <a:custGeom>
              <a:avLst/>
              <a:gdLst/>
              <a:ahLst/>
              <a:cxnLst/>
              <a:rect l="l" t="t" r="r" b="b"/>
              <a:pathLst>
                <a:path w="6093" h="8904" extrusionOk="0">
                  <a:moveTo>
                    <a:pt x="5254" y="0"/>
                  </a:moveTo>
                  <a:cubicBezTo>
                    <a:pt x="5154" y="187"/>
                    <a:pt x="5054" y="374"/>
                    <a:pt x="4953" y="561"/>
                  </a:cubicBezTo>
                  <a:cubicBezTo>
                    <a:pt x="3546" y="3150"/>
                    <a:pt x="2051" y="5865"/>
                    <a:pt x="0" y="8033"/>
                  </a:cubicBezTo>
                  <a:cubicBezTo>
                    <a:pt x="173" y="8338"/>
                    <a:pt x="370" y="8630"/>
                    <a:pt x="593" y="8904"/>
                  </a:cubicBezTo>
                  <a:cubicBezTo>
                    <a:pt x="2907" y="6534"/>
                    <a:pt x="4530" y="3532"/>
                    <a:pt x="6092" y="616"/>
                  </a:cubicBezTo>
                  <a:cubicBezTo>
                    <a:pt x="5805" y="425"/>
                    <a:pt x="5523" y="219"/>
                    <a:pt x="525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4;p26">
              <a:extLst>
                <a:ext uri="{FF2B5EF4-FFF2-40B4-BE49-F238E27FC236}">
                  <a16:creationId xmlns:a16="http://schemas.microsoft.com/office/drawing/2014/main" id="{237D5472-6297-4343-8196-7A77EF6A3A1C}"/>
                </a:ext>
              </a:extLst>
            </p:cNvPr>
            <p:cNvSpPr/>
            <p:nvPr/>
          </p:nvSpPr>
          <p:spPr>
            <a:xfrm>
              <a:off x="3826343" y="3948214"/>
              <a:ext cx="234805" cy="264347"/>
            </a:xfrm>
            <a:custGeom>
              <a:avLst/>
              <a:gdLst/>
              <a:ahLst/>
              <a:cxnLst/>
              <a:rect l="l" t="t" r="r" b="b"/>
              <a:pathLst>
                <a:path w="10110" h="11382" extrusionOk="0">
                  <a:moveTo>
                    <a:pt x="4848" y="1"/>
                  </a:moveTo>
                  <a:cubicBezTo>
                    <a:pt x="4520" y="160"/>
                    <a:pt x="4183" y="297"/>
                    <a:pt x="3841" y="415"/>
                  </a:cubicBezTo>
                  <a:cubicBezTo>
                    <a:pt x="3927" y="1563"/>
                    <a:pt x="3910" y="2725"/>
                    <a:pt x="3800" y="3878"/>
                  </a:cubicBezTo>
                  <a:cubicBezTo>
                    <a:pt x="2588" y="3778"/>
                    <a:pt x="1389" y="3477"/>
                    <a:pt x="260" y="3003"/>
                  </a:cubicBezTo>
                  <a:cubicBezTo>
                    <a:pt x="178" y="3336"/>
                    <a:pt x="91" y="3668"/>
                    <a:pt x="0" y="4001"/>
                  </a:cubicBezTo>
                  <a:cubicBezTo>
                    <a:pt x="815" y="4356"/>
                    <a:pt x="1654" y="4616"/>
                    <a:pt x="2483" y="4780"/>
                  </a:cubicBezTo>
                  <a:cubicBezTo>
                    <a:pt x="2880" y="4857"/>
                    <a:pt x="3276" y="4903"/>
                    <a:pt x="3668" y="4939"/>
                  </a:cubicBezTo>
                  <a:cubicBezTo>
                    <a:pt x="3372" y="6995"/>
                    <a:pt x="2793" y="9026"/>
                    <a:pt x="2000" y="10944"/>
                  </a:cubicBezTo>
                  <a:cubicBezTo>
                    <a:pt x="2388" y="11113"/>
                    <a:pt x="2775" y="11259"/>
                    <a:pt x="3176" y="11382"/>
                  </a:cubicBezTo>
                  <a:cubicBezTo>
                    <a:pt x="3982" y="9327"/>
                    <a:pt x="4529" y="7159"/>
                    <a:pt x="4785" y="4980"/>
                  </a:cubicBezTo>
                  <a:cubicBezTo>
                    <a:pt x="6638" y="4949"/>
                    <a:pt x="8457" y="4457"/>
                    <a:pt x="10110" y="3627"/>
                  </a:cubicBezTo>
                  <a:cubicBezTo>
                    <a:pt x="9905" y="3367"/>
                    <a:pt x="9710" y="3103"/>
                    <a:pt x="9527" y="2821"/>
                  </a:cubicBezTo>
                  <a:cubicBezTo>
                    <a:pt x="8055" y="3540"/>
                    <a:pt x="6470" y="3896"/>
                    <a:pt x="4884" y="3914"/>
                  </a:cubicBezTo>
                  <a:cubicBezTo>
                    <a:pt x="4980" y="2602"/>
                    <a:pt x="4970" y="1290"/>
                    <a:pt x="48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157;p26">
            <a:extLst>
              <a:ext uri="{FF2B5EF4-FFF2-40B4-BE49-F238E27FC236}">
                <a16:creationId xmlns:a16="http://schemas.microsoft.com/office/drawing/2014/main" id="{166C8284-000F-4688-9D81-777686BD5D43}"/>
              </a:ext>
            </a:extLst>
          </p:cNvPr>
          <p:cNvSpPr/>
          <p:nvPr/>
        </p:nvSpPr>
        <p:spPr>
          <a:xfrm rot="18946199">
            <a:off x="215669" y="-57134"/>
            <a:ext cx="395084" cy="778915"/>
          </a:xfrm>
          <a:custGeom>
            <a:avLst/>
            <a:gdLst/>
            <a:ahLst/>
            <a:cxnLst/>
            <a:rect l="l" t="t" r="r" b="b"/>
            <a:pathLst>
              <a:path w="16116" h="31773" extrusionOk="0">
                <a:moveTo>
                  <a:pt x="8884" y="1088"/>
                </a:moveTo>
                <a:cubicBezTo>
                  <a:pt x="9171" y="1088"/>
                  <a:pt x="9547" y="1158"/>
                  <a:pt x="9890" y="1158"/>
                </a:cubicBezTo>
                <a:cubicBezTo>
                  <a:pt x="9919" y="1158"/>
                  <a:pt x="9947" y="1158"/>
                  <a:pt x="9975" y="1157"/>
                </a:cubicBezTo>
                <a:lnTo>
                  <a:pt x="9975" y="1157"/>
                </a:lnTo>
                <a:cubicBezTo>
                  <a:pt x="9947" y="1636"/>
                  <a:pt x="10002" y="2128"/>
                  <a:pt x="10065" y="2588"/>
                </a:cubicBezTo>
                <a:cubicBezTo>
                  <a:pt x="10125" y="3021"/>
                  <a:pt x="10166" y="3585"/>
                  <a:pt x="10371" y="4018"/>
                </a:cubicBezTo>
                <a:cubicBezTo>
                  <a:pt x="8184" y="4178"/>
                  <a:pt x="6019" y="4615"/>
                  <a:pt x="3818" y="4629"/>
                </a:cubicBezTo>
                <a:cubicBezTo>
                  <a:pt x="3181" y="4629"/>
                  <a:pt x="2384" y="4656"/>
                  <a:pt x="1773" y="4952"/>
                </a:cubicBezTo>
                <a:cubicBezTo>
                  <a:pt x="1704" y="4683"/>
                  <a:pt x="1577" y="4415"/>
                  <a:pt x="1509" y="4155"/>
                </a:cubicBezTo>
                <a:cubicBezTo>
                  <a:pt x="1408" y="3764"/>
                  <a:pt x="1358" y="3362"/>
                  <a:pt x="1254" y="2971"/>
                </a:cubicBezTo>
                <a:cubicBezTo>
                  <a:pt x="1084" y="1394"/>
                  <a:pt x="2041" y="1417"/>
                  <a:pt x="3523" y="1335"/>
                </a:cubicBezTo>
                <a:cubicBezTo>
                  <a:pt x="4316" y="1293"/>
                  <a:pt x="5109" y="1249"/>
                  <a:pt x="5901" y="1211"/>
                </a:cubicBezTo>
                <a:cubicBezTo>
                  <a:pt x="6880" y="1167"/>
                  <a:pt x="7856" y="1107"/>
                  <a:pt x="8840" y="1089"/>
                </a:cubicBezTo>
                <a:cubicBezTo>
                  <a:pt x="8854" y="1088"/>
                  <a:pt x="8869" y="1088"/>
                  <a:pt x="8884" y="1088"/>
                </a:cubicBezTo>
                <a:close/>
                <a:moveTo>
                  <a:pt x="7810" y="5331"/>
                </a:moveTo>
                <a:cubicBezTo>
                  <a:pt x="7965" y="6105"/>
                  <a:pt x="7979" y="6916"/>
                  <a:pt x="7988" y="7700"/>
                </a:cubicBezTo>
                <a:cubicBezTo>
                  <a:pt x="7997" y="8325"/>
                  <a:pt x="7892" y="9272"/>
                  <a:pt x="8211" y="9873"/>
                </a:cubicBezTo>
                <a:cubicBezTo>
                  <a:pt x="8079" y="9883"/>
                  <a:pt x="7946" y="9896"/>
                  <a:pt x="7810" y="9910"/>
                </a:cubicBezTo>
                <a:cubicBezTo>
                  <a:pt x="7136" y="9978"/>
                  <a:pt x="6480" y="10129"/>
                  <a:pt x="5851" y="10348"/>
                </a:cubicBezTo>
                <a:cubicBezTo>
                  <a:pt x="5677" y="9595"/>
                  <a:pt x="5632" y="8821"/>
                  <a:pt x="5527" y="8056"/>
                </a:cubicBezTo>
                <a:cubicBezTo>
                  <a:pt x="5404" y="7185"/>
                  <a:pt x="5199" y="6333"/>
                  <a:pt x="5027" y="5476"/>
                </a:cubicBezTo>
                <a:cubicBezTo>
                  <a:pt x="5191" y="5476"/>
                  <a:pt x="5345" y="5472"/>
                  <a:pt x="5491" y="5463"/>
                </a:cubicBezTo>
                <a:cubicBezTo>
                  <a:pt x="6238" y="5413"/>
                  <a:pt x="7027" y="5390"/>
                  <a:pt x="7810" y="5331"/>
                </a:cubicBezTo>
                <a:close/>
                <a:moveTo>
                  <a:pt x="8706" y="10725"/>
                </a:moveTo>
                <a:cubicBezTo>
                  <a:pt x="10527" y="10725"/>
                  <a:pt x="11998" y="11512"/>
                  <a:pt x="12968" y="13450"/>
                </a:cubicBezTo>
                <a:cubicBezTo>
                  <a:pt x="13428" y="14371"/>
                  <a:pt x="13788" y="15328"/>
                  <a:pt x="14097" y="16307"/>
                </a:cubicBezTo>
                <a:cubicBezTo>
                  <a:pt x="14385" y="17204"/>
                  <a:pt x="14381" y="18152"/>
                  <a:pt x="14622" y="19045"/>
                </a:cubicBezTo>
                <a:cubicBezTo>
                  <a:pt x="14130" y="19150"/>
                  <a:pt x="13583" y="19396"/>
                  <a:pt x="13150" y="19437"/>
                </a:cubicBezTo>
                <a:cubicBezTo>
                  <a:pt x="11706" y="19582"/>
                  <a:pt x="10257" y="19660"/>
                  <a:pt x="8808" y="19820"/>
                </a:cubicBezTo>
                <a:cubicBezTo>
                  <a:pt x="6211" y="20102"/>
                  <a:pt x="3614" y="20463"/>
                  <a:pt x="1048" y="20968"/>
                </a:cubicBezTo>
                <a:cubicBezTo>
                  <a:pt x="1303" y="18918"/>
                  <a:pt x="998" y="17086"/>
                  <a:pt x="1905" y="15122"/>
                </a:cubicBezTo>
                <a:cubicBezTo>
                  <a:pt x="2880" y="13004"/>
                  <a:pt x="4598" y="11473"/>
                  <a:pt x="6880" y="10949"/>
                </a:cubicBezTo>
                <a:cubicBezTo>
                  <a:pt x="7520" y="10803"/>
                  <a:pt x="8131" y="10725"/>
                  <a:pt x="8706" y="10725"/>
                </a:cubicBezTo>
                <a:close/>
                <a:moveTo>
                  <a:pt x="10029" y="20608"/>
                </a:moveTo>
                <a:lnTo>
                  <a:pt x="10029" y="20608"/>
                </a:lnTo>
                <a:cubicBezTo>
                  <a:pt x="9450" y="21542"/>
                  <a:pt x="9496" y="23369"/>
                  <a:pt x="9368" y="24280"/>
                </a:cubicBezTo>
                <a:cubicBezTo>
                  <a:pt x="9094" y="26235"/>
                  <a:pt x="8926" y="28176"/>
                  <a:pt x="8749" y="30135"/>
                </a:cubicBezTo>
                <a:cubicBezTo>
                  <a:pt x="8461" y="28883"/>
                  <a:pt x="8065" y="26641"/>
                  <a:pt x="7983" y="26235"/>
                </a:cubicBezTo>
                <a:cubicBezTo>
                  <a:pt x="7641" y="24531"/>
                  <a:pt x="6743" y="22808"/>
                  <a:pt x="6407" y="21119"/>
                </a:cubicBezTo>
                <a:cubicBezTo>
                  <a:pt x="7445" y="20941"/>
                  <a:pt x="8476" y="20758"/>
                  <a:pt x="9464" y="20654"/>
                </a:cubicBezTo>
                <a:cubicBezTo>
                  <a:pt x="9647" y="20631"/>
                  <a:pt x="9838" y="20617"/>
                  <a:pt x="10029" y="20608"/>
                </a:cubicBezTo>
                <a:close/>
                <a:moveTo>
                  <a:pt x="8914" y="0"/>
                </a:moveTo>
                <a:cubicBezTo>
                  <a:pt x="7763" y="0"/>
                  <a:pt x="6389" y="251"/>
                  <a:pt x="5901" y="282"/>
                </a:cubicBezTo>
                <a:cubicBezTo>
                  <a:pt x="4370" y="374"/>
                  <a:pt x="1582" y="145"/>
                  <a:pt x="525" y="1476"/>
                </a:cubicBezTo>
                <a:cubicBezTo>
                  <a:pt x="424" y="1604"/>
                  <a:pt x="401" y="1731"/>
                  <a:pt x="474" y="1877"/>
                </a:cubicBezTo>
                <a:cubicBezTo>
                  <a:pt x="575" y="2119"/>
                  <a:pt x="670" y="2355"/>
                  <a:pt x="762" y="2601"/>
                </a:cubicBezTo>
                <a:cubicBezTo>
                  <a:pt x="575" y="3112"/>
                  <a:pt x="625" y="3631"/>
                  <a:pt x="716" y="4159"/>
                </a:cubicBezTo>
                <a:cubicBezTo>
                  <a:pt x="784" y="4584"/>
                  <a:pt x="853" y="5139"/>
                  <a:pt x="1130" y="5490"/>
                </a:cubicBezTo>
                <a:cubicBezTo>
                  <a:pt x="1126" y="5503"/>
                  <a:pt x="1112" y="5513"/>
                  <a:pt x="1103" y="5526"/>
                </a:cubicBezTo>
                <a:cubicBezTo>
                  <a:pt x="988" y="5709"/>
                  <a:pt x="1150" y="5904"/>
                  <a:pt x="1330" y="5904"/>
                </a:cubicBezTo>
                <a:cubicBezTo>
                  <a:pt x="1370" y="5904"/>
                  <a:pt x="1411" y="5894"/>
                  <a:pt x="1450" y="5873"/>
                </a:cubicBezTo>
                <a:cubicBezTo>
                  <a:pt x="2103" y="5518"/>
                  <a:pt x="3032" y="5473"/>
                  <a:pt x="3925" y="5473"/>
                </a:cubicBezTo>
                <a:cubicBezTo>
                  <a:pt x="4109" y="5473"/>
                  <a:pt x="4292" y="5475"/>
                  <a:pt x="4470" y="5476"/>
                </a:cubicBezTo>
                <a:cubicBezTo>
                  <a:pt x="4480" y="6378"/>
                  <a:pt x="4689" y="7240"/>
                  <a:pt x="4802" y="8151"/>
                </a:cubicBezTo>
                <a:cubicBezTo>
                  <a:pt x="4912" y="8985"/>
                  <a:pt x="4949" y="9805"/>
                  <a:pt x="5181" y="10607"/>
                </a:cubicBezTo>
                <a:cubicBezTo>
                  <a:pt x="4024" y="11118"/>
                  <a:pt x="2998" y="11892"/>
                  <a:pt x="2228" y="12954"/>
                </a:cubicBezTo>
                <a:cubicBezTo>
                  <a:pt x="1486" y="13974"/>
                  <a:pt x="958" y="15054"/>
                  <a:pt x="543" y="16238"/>
                </a:cubicBezTo>
                <a:cubicBezTo>
                  <a:pt x="1" y="17792"/>
                  <a:pt x="461" y="19456"/>
                  <a:pt x="479" y="21046"/>
                </a:cubicBezTo>
                <a:cubicBezTo>
                  <a:pt x="483" y="21187"/>
                  <a:pt x="592" y="21283"/>
                  <a:pt x="716" y="21310"/>
                </a:cubicBezTo>
                <a:cubicBezTo>
                  <a:pt x="735" y="21387"/>
                  <a:pt x="789" y="21456"/>
                  <a:pt x="884" y="21469"/>
                </a:cubicBezTo>
                <a:cubicBezTo>
                  <a:pt x="1351" y="21533"/>
                  <a:pt x="1827" y="21561"/>
                  <a:pt x="2309" y="21561"/>
                </a:cubicBezTo>
                <a:cubicBezTo>
                  <a:pt x="3422" y="21561"/>
                  <a:pt x="4565" y="21413"/>
                  <a:pt x="5700" y="21232"/>
                </a:cubicBezTo>
                <a:cubicBezTo>
                  <a:pt x="5796" y="22513"/>
                  <a:pt x="6594" y="24053"/>
                  <a:pt x="6876" y="25205"/>
                </a:cubicBezTo>
                <a:cubicBezTo>
                  <a:pt x="7395" y="27301"/>
                  <a:pt x="7632" y="29461"/>
                  <a:pt x="8444" y="31474"/>
                </a:cubicBezTo>
                <a:cubicBezTo>
                  <a:pt x="8499" y="31620"/>
                  <a:pt x="8623" y="31773"/>
                  <a:pt x="8795" y="31773"/>
                </a:cubicBezTo>
                <a:cubicBezTo>
                  <a:pt x="8807" y="31773"/>
                  <a:pt x="8819" y="31772"/>
                  <a:pt x="8831" y="31771"/>
                </a:cubicBezTo>
                <a:cubicBezTo>
                  <a:pt x="8894" y="31766"/>
                  <a:pt x="8958" y="31758"/>
                  <a:pt x="9018" y="31753"/>
                </a:cubicBezTo>
                <a:cubicBezTo>
                  <a:pt x="9241" y="31730"/>
                  <a:pt x="9386" y="31594"/>
                  <a:pt x="9405" y="31370"/>
                </a:cubicBezTo>
                <a:cubicBezTo>
                  <a:pt x="9647" y="27802"/>
                  <a:pt x="9811" y="24030"/>
                  <a:pt x="10808" y="20567"/>
                </a:cubicBezTo>
                <a:cubicBezTo>
                  <a:pt x="12293" y="20507"/>
                  <a:pt x="13893" y="20490"/>
                  <a:pt x="15163" y="19856"/>
                </a:cubicBezTo>
                <a:cubicBezTo>
                  <a:pt x="15178" y="19851"/>
                  <a:pt x="15191" y="19851"/>
                  <a:pt x="15201" y="19843"/>
                </a:cubicBezTo>
                <a:cubicBezTo>
                  <a:pt x="15241" y="19824"/>
                  <a:pt x="15283" y="19801"/>
                  <a:pt x="15319" y="19779"/>
                </a:cubicBezTo>
                <a:cubicBezTo>
                  <a:pt x="15592" y="19633"/>
                  <a:pt x="15569" y="19332"/>
                  <a:pt x="15401" y="19150"/>
                </a:cubicBezTo>
                <a:cubicBezTo>
                  <a:pt x="16116" y="17177"/>
                  <a:pt x="14463" y="14247"/>
                  <a:pt x="13573" y="12552"/>
                </a:cubicBezTo>
                <a:cubicBezTo>
                  <a:pt x="12572" y="10639"/>
                  <a:pt x="10858" y="9892"/>
                  <a:pt x="8894" y="9860"/>
                </a:cubicBezTo>
                <a:cubicBezTo>
                  <a:pt x="8894" y="9833"/>
                  <a:pt x="8899" y="9810"/>
                  <a:pt x="8894" y="9782"/>
                </a:cubicBezTo>
                <a:cubicBezTo>
                  <a:pt x="8739" y="8839"/>
                  <a:pt x="8712" y="7915"/>
                  <a:pt x="8663" y="6958"/>
                </a:cubicBezTo>
                <a:cubicBezTo>
                  <a:pt x="8635" y="6388"/>
                  <a:pt x="8608" y="5791"/>
                  <a:pt x="8371" y="5280"/>
                </a:cubicBezTo>
                <a:cubicBezTo>
                  <a:pt x="9277" y="5190"/>
                  <a:pt x="10175" y="5026"/>
                  <a:pt x="10991" y="4683"/>
                </a:cubicBezTo>
                <a:cubicBezTo>
                  <a:pt x="11163" y="4615"/>
                  <a:pt x="11250" y="4433"/>
                  <a:pt x="11237" y="4273"/>
                </a:cubicBezTo>
                <a:cubicBezTo>
                  <a:pt x="11241" y="4264"/>
                  <a:pt x="11245" y="4256"/>
                  <a:pt x="11245" y="4246"/>
                </a:cubicBezTo>
                <a:cubicBezTo>
                  <a:pt x="11359" y="3722"/>
                  <a:pt x="11045" y="3089"/>
                  <a:pt x="10949" y="2561"/>
                </a:cubicBezTo>
                <a:cubicBezTo>
                  <a:pt x="10840" y="1977"/>
                  <a:pt x="10789" y="1375"/>
                  <a:pt x="10658" y="793"/>
                </a:cubicBezTo>
                <a:cubicBezTo>
                  <a:pt x="10671" y="738"/>
                  <a:pt x="10676" y="674"/>
                  <a:pt x="10658" y="615"/>
                </a:cubicBezTo>
                <a:cubicBezTo>
                  <a:pt x="10510" y="140"/>
                  <a:pt x="9774" y="0"/>
                  <a:pt x="8914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8E2B978-E540-4F12-AE21-C02E1A43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19" y="2937116"/>
            <a:ext cx="2676661" cy="19517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7208B9-99A9-4F2C-9CB8-CA7F86D5AB41}"/>
              </a:ext>
            </a:extLst>
          </p:cNvPr>
          <p:cNvSpPr txBox="1"/>
          <p:nvPr/>
        </p:nvSpPr>
        <p:spPr>
          <a:xfrm>
            <a:off x="1806850" y="90565"/>
            <a:ext cx="5270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UVN Banh Mi" pitchFamily="2" charset="0"/>
              </a:rPr>
              <a:t>Trường</a:t>
            </a:r>
            <a:r>
              <a:rPr lang="en-US" sz="3200" dirty="0">
                <a:solidFill>
                  <a:srgbClr val="FFFF00"/>
                </a:solidFill>
                <a:latin typeface="UVN Banh Mi" pitchFamily="2" charset="0"/>
              </a:rPr>
              <a:t> THCS – </a:t>
            </a:r>
            <a:r>
              <a:rPr lang="en-US" sz="3200">
                <a:solidFill>
                  <a:srgbClr val="FFFF00"/>
                </a:solidFill>
                <a:latin typeface="UVN Banh Mi" pitchFamily="2" charset="0"/>
              </a:rPr>
              <a:t>THPT Sao Việt</a:t>
            </a:r>
          </a:p>
          <a:p>
            <a:pPr algn="ctr"/>
            <a:r>
              <a:rPr lang="en-US" sz="2200">
                <a:solidFill>
                  <a:srgbClr val="FFFF00"/>
                </a:solidFill>
                <a:latin typeface="UVN Banh Mi" pitchFamily="2" charset="0"/>
              </a:rPr>
              <a:t>Tổ: Sinh học</a:t>
            </a:r>
            <a:endParaRPr lang="en-US" sz="2200" dirty="0">
              <a:solidFill>
                <a:srgbClr val="FFFF00"/>
              </a:solidFill>
              <a:latin typeface="UVN Banh Mi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505B96-A881-45AF-84C8-CE7CAE4B9E67}"/>
              </a:ext>
            </a:extLst>
          </p:cNvPr>
          <p:cNvSpPr txBox="1"/>
          <p:nvPr/>
        </p:nvSpPr>
        <p:spPr>
          <a:xfrm>
            <a:off x="408683" y="5322311"/>
            <a:ext cx="217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UVN Banh Mi" pitchFamily="2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latin typeface="UVN Banh Mi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VN Banh Mi" pitchFamily="2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UVN Banh Mi" pitchFamily="2" charset="0"/>
              </a:rPr>
              <a:t>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03C52A-0EF6-49F3-8603-00610DEB6EA2}"/>
              </a:ext>
            </a:extLst>
          </p:cNvPr>
          <p:cNvSpPr txBox="1"/>
          <p:nvPr/>
        </p:nvSpPr>
        <p:spPr>
          <a:xfrm>
            <a:off x="7100335" y="4495480"/>
            <a:ext cx="217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UVN Banh Mi" pitchFamily="2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latin typeface="UVN Banh Mi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VN Banh Mi" pitchFamily="2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UVN Banh Mi" pitchFamily="2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74601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  <p:bldP spid="35" grpId="0"/>
          <p:bldP spid="37" grpId="0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  <p:bldP spid="35" grpId="0"/>
          <p:bldP spid="37" grpId="0"/>
          <p:bldP spid="3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706957"/>
            <a:ext cx="6779468" cy="940653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1.</a:t>
            </a:r>
            <a:r>
              <a:rPr lang="vi-VN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dưới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ngành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1435272" y="2415144"/>
            <a:ext cx="5314575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435272" y="1862597"/>
            <a:ext cx="450170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Bạch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tuộc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huyết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lông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35272" y="2967691"/>
            <a:ext cx="4528120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sứa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sên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1435272" y="3520238"/>
            <a:ext cx="394493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sên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73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8" grpId="0"/>
      <p:bldP spid="49" grpId="0"/>
      <p:bldP spid="50" grpId="0"/>
      <p:bldP spid="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706957"/>
            <a:ext cx="6779468" cy="940653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2.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điểm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điểm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ngành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4937611" y="1855546"/>
            <a:ext cx="3058872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Cơ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thể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phân đốt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509986" y="1862597"/>
            <a:ext cx="3032772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 vỏ đá vôi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83575" y="2424734"/>
            <a:ext cx="3029572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khoang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áo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4986353" y="2538571"/>
            <a:ext cx="3029572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Hệ tiêu hóa phân hóa</a:t>
            </a:r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2C927EC-AEE6-468E-8E81-06D39A5F2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" y="3585525"/>
            <a:ext cx="2251918" cy="119166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E4A678B-4429-42CC-9CDA-D2CCC8497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8" y="3623665"/>
            <a:ext cx="1899147" cy="11457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A8501F4-5FFD-44E8-BAE6-2BDA25A6A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76" y="3096975"/>
            <a:ext cx="2341738" cy="1813271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1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7" grpId="1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36456" y="938894"/>
            <a:ext cx="6779468" cy="531674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3. Mai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nguồn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gốc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4937610" y="1855546"/>
            <a:ext cx="358992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Tấm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miệng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triển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thành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509985" y="1862597"/>
            <a:ext cx="347636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Khoang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áo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triển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thành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83574" y="2424734"/>
            <a:ext cx="332188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đá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vôi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triển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thành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4986352" y="2399007"/>
            <a:ext cx="3029572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Tấm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tiêu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giảm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15AB887-ED7B-42D2-A422-CBFAA2145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49" y="2546026"/>
            <a:ext cx="3263982" cy="25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8" grpId="0"/>
      <p:bldP spid="49" grpId="0"/>
      <p:bldP spid="49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706957"/>
            <a:ext cx="6779468" cy="940653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4.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vùi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1435272" y="2415144"/>
            <a:ext cx="358992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Trai, mực, bạch tuộc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435272" y="1862597"/>
            <a:ext cx="450170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35272" y="2967691"/>
            <a:ext cx="4528120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 sên, ốc bươu vàng, 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1435272" y="3520238"/>
            <a:ext cx="394493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ngao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2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8" grpId="0"/>
      <p:bldP spid="49" grpId="0"/>
      <p:bldP spid="50" grpId="0"/>
      <p:bldP spid="5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706957"/>
            <a:ext cx="6779468" cy="940653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5.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thích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nghi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lối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cực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săn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mồi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1435272" y="2415144"/>
            <a:ext cx="358992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bạch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tuộc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435272" y="1862597"/>
            <a:ext cx="450170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35272" y="2967691"/>
            <a:ext cx="4528120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 sên,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nghêu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1435272" y="3520238"/>
            <a:ext cx="394493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bạch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tuộc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7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7" grpId="1"/>
      <p:bldP spid="48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706957"/>
            <a:ext cx="6779468" cy="940653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6.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biểu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nghĩa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tiễn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ngành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1435272" y="2415144"/>
            <a:ext cx="358992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Làm sạch môi trường nước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435272" y="1862597"/>
            <a:ext cx="450170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Là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trung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truyền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bệnh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ngủ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35272" y="2967691"/>
            <a:ext cx="4528120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thức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ăn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cho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khác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1435272" y="3520238"/>
            <a:ext cx="394493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giá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trị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mặt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địa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8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8" grpId="0"/>
      <p:bldP spid="48" grpId="1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935886"/>
            <a:ext cx="6779468" cy="531674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8.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gây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hại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cây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trồng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hoại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mùa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màng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1435272" y="2415144"/>
            <a:ext cx="5314575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bạch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tuộc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435272" y="1862597"/>
            <a:ext cx="450170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hến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35272" y="2967691"/>
            <a:ext cx="4528120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gạo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1435272" y="3520238"/>
            <a:ext cx="394493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bưu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vàng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2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8" grpId="0"/>
      <p:bldP spid="49" grpId="0"/>
      <p:bldP spid="50" grpId="0"/>
      <p:bldP spid="5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706957"/>
            <a:ext cx="6779468" cy="940653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9. </a:t>
            </a:r>
            <a:r>
              <a:rPr lang="vi-VN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Những loài trai nào sau đây đang được nuôi </a:t>
            </a:r>
            <a:b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vi-VN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 lấy ngọc?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1435272" y="2415144"/>
            <a:ext cx="5314575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 cánh nước ngọt và trai ngọc ở biển.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435272" y="1862597"/>
            <a:ext cx="450170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 cánh nước ngọt và trai sông.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35272" y="2967691"/>
            <a:ext cx="4528120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 tượng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1435272" y="3520238"/>
            <a:ext cx="394493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ngọc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sông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3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7" grpId="1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0D780-D82C-44F5-B363-45C6B3CE52A2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 CH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CỦNG CỐ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BF4430D-37AF-42CE-994F-D9CAC1713533}"/>
              </a:ext>
            </a:extLst>
          </p:cNvPr>
          <p:cNvSpPr/>
          <p:nvPr/>
        </p:nvSpPr>
        <p:spPr>
          <a:xfrm>
            <a:off x="1262493" y="908372"/>
            <a:ext cx="6779468" cy="531674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10.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giá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trị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khẩu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vi-VN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72A5B66-A275-48B2-9249-4E3A748CEFB0}"/>
              </a:ext>
            </a:extLst>
          </p:cNvPr>
          <p:cNvSpPr/>
          <p:nvPr/>
        </p:nvSpPr>
        <p:spPr>
          <a:xfrm>
            <a:off x="1435272" y="2415144"/>
            <a:ext cx="5314575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ngọc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72182A2-CF8D-4442-BB65-088A9445D735}"/>
              </a:ext>
            </a:extLst>
          </p:cNvPr>
          <p:cNvSpPr/>
          <p:nvPr/>
        </p:nvSpPr>
        <p:spPr>
          <a:xfrm>
            <a:off x="1435272" y="1862597"/>
            <a:ext cx="4501709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sông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bạch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tuộc</a:t>
            </a:r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E42DEDC-AD94-4DC6-82A5-13A0DB1F8C86}"/>
              </a:ext>
            </a:extLst>
          </p:cNvPr>
          <p:cNvSpPr/>
          <p:nvPr/>
        </p:nvSpPr>
        <p:spPr>
          <a:xfrm>
            <a:off x="1435272" y="2967691"/>
            <a:ext cx="4528120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Bào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ngư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sò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huyết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F581F67-57F6-4F51-9B08-AF4788297E06}"/>
              </a:ext>
            </a:extLst>
          </p:cNvPr>
          <p:cNvSpPr/>
          <p:nvPr/>
        </p:nvSpPr>
        <p:spPr>
          <a:xfrm>
            <a:off x="1435272" y="3520238"/>
            <a:ext cx="3944937" cy="4086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cơm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sứa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102F6F-0AC9-4487-ADD0-DAFDE5F48367}"/>
              </a:ext>
            </a:extLst>
          </p:cNvPr>
          <p:cNvSpPr/>
          <p:nvPr/>
        </p:nvSpPr>
        <p:spPr>
          <a:xfrm>
            <a:off x="7876235" y="472469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FCF073-A15E-4916-B319-144BA7F13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49" y="2637289"/>
            <a:ext cx="2181442" cy="2174522"/>
          </a:xfrm>
          <a:prstGeom prst="rect">
            <a:avLst/>
          </a:prstGeom>
        </p:spPr>
      </p:pic>
      <p:grpSp>
        <p:nvGrpSpPr>
          <p:cNvPr id="74" name="Clock hand spin">
            <a:extLst>
              <a:ext uri="{FF2B5EF4-FFF2-40B4-BE49-F238E27FC236}">
                <a16:creationId xmlns:a16="http://schemas.microsoft.com/office/drawing/2014/main" id="{B49E40E3-6AAA-4E0E-81BE-3EB16FA1804C}"/>
              </a:ext>
            </a:extLst>
          </p:cNvPr>
          <p:cNvGrpSpPr/>
          <p:nvPr/>
        </p:nvGrpSpPr>
        <p:grpSpPr>
          <a:xfrm rot="1786145">
            <a:off x="7620966" y="3331514"/>
            <a:ext cx="1115558" cy="1081045"/>
            <a:chOff x="840573" y="2379277"/>
            <a:chExt cx="3829048" cy="3849975"/>
          </a:xfrm>
        </p:grpSpPr>
        <p:sp>
          <p:nvSpPr>
            <p:cNvPr id="75" name="Oval 28">
              <a:extLst>
                <a:ext uri="{FF2B5EF4-FFF2-40B4-BE49-F238E27FC236}">
                  <a16:creationId xmlns:a16="http://schemas.microsoft.com/office/drawing/2014/main" id="{67B081B9-A014-42FA-8459-E3C92400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hour hand">
              <a:extLst>
                <a:ext uri="{FF2B5EF4-FFF2-40B4-BE49-F238E27FC236}">
                  <a16:creationId xmlns:a16="http://schemas.microsoft.com/office/drawing/2014/main" id="{CDF4DDA1-0359-4AB6-8E34-94F222A1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0DB9380-17EC-4077-9F39-42C9389BADB6}"/>
              </a:ext>
            </a:extLst>
          </p:cNvPr>
          <p:cNvSpPr txBox="1"/>
          <p:nvPr/>
        </p:nvSpPr>
        <p:spPr>
          <a:xfrm>
            <a:off x="8527540" y="3634279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C35957-70A9-4EBD-A9E6-E93EBB932F35}"/>
              </a:ext>
            </a:extLst>
          </p:cNvPr>
          <p:cNvSpPr txBox="1"/>
          <p:nvPr/>
        </p:nvSpPr>
        <p:spPr>
          <a:xfrm>
            <a:off x="8015925" y="419653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9CD78-45D3-4F68-BEED-ACF3C7BB5229}"/>
              </a:ext>
            </a:extLst>
          </p:cNvPr>
          <p:cNvSpPr txBox="1"/>
          <p:nvPr/>
        </p:nvSpPr>
        <p:spPr>
          <a:xfrm>
            <a:off x="7567780" y="3634280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61A8D-47BF-4EE1-9F91-B6FC4B7041BE}"/>
              </a:ext>
            </a:extLst>
          </p:cNvPr>
          <p:cNvSpPr txBox="1"/>
          <p:nvPr/>
        </p:nvSpPr>
        <p:spPr>
          <a:xfrm>
            <a:off x="7978378" y="321619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69" name="times up">
            <a:extLst>
              <a:ext uri="{FF2B5EF4-FFF2-40B4-BE49-F238E27FC236}">
                <a16:creationId xmlns:a16="http://schemas.microsoft.com/office/drawing/2014/main" id="{CF67636D-4A9B-43C2-82B0-50FED0E76D1C}"/>
              </a:ext>
            </a:extLst>
          </p:cNvPr>
          <p:cNvGrpSpPr/>
          <p:nvPr/>
        </p:nvGrpSpPr>
        <p:grpSpPr>
          <a:xfrm>
            <a:off x="7458994" y="3634279"/>
            <a:ext cx="1534313" cy="564658"/>
            <a:chOff x="4284637" y="-304827"/>
            <a:chExt cx="2669678" cy="697560"/>
          </a:xfrm>
        </p:grpSpPr>
        <p:sp>
          <p:nvSpPr>
            <p:cNvPr id="70" name="Rounded Rectangle 203">
              <a:extLst>
                <a:ext uri="{FF2B5EF4-FFF2-40B4-BE49-F238E27FC236}">
                  <a16:creationId xmlns:a16="http://schemas.microsoft.com/office/drawing/2014/main" id="{E918F7A9-4D0F-4FFF-ABEE-F1477B35F59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204">
              <a:extLst>
                <a:ext uri="{FF2B5EF4-FFF2-40B4-BE49-F238E27FC236}">
                  <a16:creationId xmlns:a16="http://schemas.microsoft.com/office/drawing/2014/main" id="{AEB8EBAE-72D9-4318-AC40-18A8E6EFF05E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81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" grpId="0" animBg="1"/>
      <p:bldP spid="47" grpId="0"/>
      <p:bldP spid="48" grpId="0"/>
      <p:bldP spid="49" grpId="0"/>
      <p:bldP spid="49" grpId="1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9A5C0E6-8DFB-49F5-83A9-79489CAE737B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ĐỒ T</a:t>
            </a:r>
            <a:r>
              <a:rPr lang="vi-V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DUY</a:t>
            </a:r>
          </a:p>
        </p:txBody>
      </p:sp>
      <p:pic>
        <p:nvPicPr>
          <p:cNvPr id="19" name="Picture 18" descr="Cover">
            <a:extLst>
              <a:ext uri="{FF2B5EF4-FFF2-40B4-BE49-F238E27FC236}">
                <a16:creationId xmlns:a16="http://schemas.microsoft.com/office/drawing/2014/main" id="{D6A9EFC4-9768-42D7-A787-4F64D50D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124">
            <a:off x="5457242" y="2393969"/>
            <a:ext cx="2690812" cy="5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Cover">
            <a:extLst>
              <a:ext uri="{FF2B5EF4-FFF2-40B4-BE49-F238E27FC236}">
                <a16:creationId xmlns:a16="http://schemas.microsoft.com/office/drawing/2014/main" id="{E40A41FE-AA3E-44A0-9701-47AAA4B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688">
            <a:off x="5504979" y="2338644"/>
            <a:ext cx="2368550" cy="21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Cover">
            <a:extLst>
              <a:ext uri="{FF2B5EF4-FFF2-40B4-BE49-F238E27FC236}">
                <a16:creationId xmlns:a16="http://schemas.microsoft.com/office/drawing/2014/main" id="{6FAD6091-21AE-494C-8CB3-8A6D665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42" y="1886926"/>
            <a:ext cx="2478087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over">
            <a:extLst>
              <a:ext uri="{FF2B5EF4-FFF2-40B4-BE49-F238E27FC236}">
                <a16:creationId xmlns:a16="http://schemas.microsoft.com/office/drawing/2014/main" id="{94EB297C-BE2A-45B3-BB2D-FE69D4A1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04" y="1619401"/>
            <a:ext cx="2119312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over">
            <a:extLst>
              <a:ext uri="{FF2B5EF4-FFF2-40B4-BE49-F238E27FC236}">
                <a16:creationId xmlns:a16="http://schemas.microsoft.com/office/drawing/2014/main" id="{04D9B966-C2C5-407F-A90E-6F7B0D0E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04" y="1338206"/>
            <a:ext cx="3264151" cy="8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over">
            <a:extLst>
              <a:ext uri="{FF2B5EF4-FFF2-40B4-BE49-F238E27FC236}">
                <a16:creationId xmlns:a16="http://schemas.microsoft.com/office/drawing/2014/main" id="{325A7C52-C5AA-4848-BEFA-EF840A72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11" y="2055210"/>
            <a:ext cx="1535112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over">
            <a:extLst>
              <a:ext uri="{FF2B5EF4-FFF2-40B4-BE49-F238E27FC236}">
                <a16:creationId xmlns:a16="http://schemas.microsoft.com/office/drawing/2014/main" id="{D70A164B-939D-4D25-9029-8AF1BCA3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344">
            <a:off x="5629641" y="3683206"/>
            <a:ext cx="3268662" cy="4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over">
            <a:extLst>
              <a:ext uri="{FF2B5EF4-FFF2-40B4-BE49-F238E27FC236}">
                <a16:creationId xmlns:a16="http://schemas.microsoft.com/office/drawing/2014/main" id="{C10F34B9-0F51-4131-9B49-19648E8D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746">
            <a:off x="5663430" y="3337483"/>
            <a:ext cx="244316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over">
            <a:extLst>
              <a:ext uri="{FF2B5EF4-FFF2-40B4-BE49-F238E27FC236}">
                <a16:creationId xmlns:a16="http://schemas.microsoft.com/office/drawing/2014/main" id="{30F862C5-0D8D-4873-B738-D5E199DE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501">
            <a:off x="4057899" y="2976203"/>
            <a:ext cx="171608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over">
            <a:extLst>
              <a:ext uri="{FF2B5EF4-FFF2-40B4-BE49-F238E27FC236}">
                <a16:creationId xmlns:a16="http://schemas.microsoft.com/office/drawing/2014/main" id="{E9F21C7F-F2C7-40E1-B1B3-761E66BA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6" y="2773769"/>
            <a:ext cx="1436687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over">
            <a:extLst>
              <a:ext uri="{FF2B5EF4-FFF2-40B4-BE49-F238E27FC236}">
                <a16:creationId xmlns:a16="http://schemas.microsoft.com/office/drawing/2014/main" id="{28B10A00-9FA7-4FBB-9FF4-3E8A6B24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69" y="2708682"/>
            <a:ext cx="2266842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over">
            <a:extLst>
              <a:ext uri="{FF2B5EF4-FFF2-40B4-BE49-F238E27FC236}">
                <a16:creationId xmlns:a16="http://schemas.microsoft.com/office/drawing/2014/main" id="{F8AFAD50-8F7E-4AB1-9124-48E84C3A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1" y="2270532"/>
            <a:ext cx="1770062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ver">
            <a:extLst>
              <a:ext uri="{FF2B5EF4-FFF2-40B4-BE49-F238E27FC236}">
                <a16:creationId xmlns:a16="http://schemas.microsoft.com/office/drawing/2014/main" id="{A54B4E43-E025-42CF-843B-9E236545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6" y="1695857"/>
            <a:ext cx="178435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over">
            <a:extLst>
              <a:ext uri="{FF2B5EF4-FFF2-40B4-BE49-F238E27FC236}">
                <a16:creationId xmlns:a16="http://schemas.microsoft.com/office/drawing/2014/main" id="{70BF8B3F-77F1-4AC3-9997-B3AD50D1C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15" y="2645384"/>
            <a:ext cx="18907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ver">
            <a:extLst>
              <a:ext uri="{FF2B5EF4-FFF2-40B4-BE49-F238E27FC236}">
                <a16:creationId xmlns:a16="http://schemas.microsoft.com/office/drawing/2014/main" id="{846DBEF5-107B-4024-A68C-8C03CBC04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16" y="2211205"/>
            <a:ext cx="18764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8513A1-AF8D-4FCC-AC8E-2899140BB2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500" b="95375" l="10000" r="90000">
                        <a14:foregroundMark x1="38250" y1="60375" x2="38250" y2="60375"/>
                        <a14:foregroundMark x1="38625" y1="56500" x2="3862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3"/>
          <a:stretch/>
        </p:blipFill>
        <p:spPr>
          <a:xfrm rot="959543" flipH="1">
            <a:off x="2089931" y="2886131"/>
            <a:ext cx="1686945" cy="8762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084479-75A0-4F8B-9A2E-B1800CA9E24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81" b="90647" l="9944" r="95372">
                        <a14:foregroundMark x1="27580" y1="90762" x2="27580" y2="90762"/>
                        <a14:foregroundMark x1="38274" y1="85566" x2="38274" y2="85566"/>
                        <a14:foregroundMark x1="38399" y1="88222" x2="38399" y2="88222"/>
                        <a14:foregroundMark x1="78737" y1="56813" x2="78737" y2="56813"/>
                        <a14:foregroundMark x1="69293" y1="76212" x2="74046" y2="62818"/>
                        <a14:foregroundMark x1="71295" y1="74018" x2="88618" y2="34527"/>
                        <a14:foregroundMark x1="88618" y1="34527" x2="95372" y2="7044"/>
                        <a14:foregroundMark x1="95372" y1="7044" x2="90994" y2="12240"/>
                        <a14:foregroundMark x1="90994" y1="12240" x2="89545" y2="12982"/>
                        <a14:foregroundMark x1="61726" y1="59353" x2="75797" y2="26905"/>
                        <a14:foregroundMark x1="76691" y1="26115" x2="88743" y2="15473"/>
                        <a14:foregroundMark x1="75797" y1="26905" x2="76568" y2="26224"/>
                        <a14:foregroundMark x1="84615" y1="16744" x2="84615" y2="16744"/>
                        <a14:foregroundMark x1="85428" y1="17552" x2="87805" y2="15473"/>
                        <a14:foregroundMark x1="73796" y1="31986" x2="73921" y2="31986"/>
                        <a14:foregroundMark x1="75422" y1="30716" x2="75422" y2="31409"/>
                        <a14:foregroundMark x1="75422" y1="28868" x2="75422" y2="28868"/>
                        <a14:foregroundMark x1="75422" y1="28868" x2="75422" y2="28868"/>
                        <a14:foregroundMark x1="75422" y1="28868" x2="75422" y2="28868"/>
                        <a14:foregroundMark x1="75860" y1="28406" x2="79862" y2="21824"/>
                        <a14:foregroundMark x1="79862" y1="21824" x2="90119" y2="13972"/>
                        <a14:foregroundMark x1="90119" y1="13972" x2="94371" y2="7737"/>
                        <a14:foregroundMark x1="94371" y1="7737" x2="95372" y2="5081"/>
                        <a14:foregroundMark x1="75297" y1="29099" x2="75297" y2="29099"/>
                        <a14:foregroundMark x1="75985" y1="27829" x2="74234" y2="33141"/>
                        <a14:foregroundMark x1="77361" y1="24134" x2="77361" y2="24134"/>
                        <a14:foregroundMark x1="78049" y1="23326" x2="77486" y2="24134"/>
                        <a14:foregroundMark x1="37586" y1="75751" x2="37586" y2="75751"/>
                        <a14:foregroundMark x1="36648" y1="76559" x2="36648" y2="76559"/>
                        <a14:foregroundMark x1="59412" y1="62587" x2="59412" y2="62587"/>
                        <a14:foregroundMark x1="59287" y1="62818" x2="61726" y2="59584"/>
                        <a14:foregroundMark x1="62664" y1="55543" x2="60225" y2="61894"/>
                        <a14:backgroundMark x1="39337" y1="73672" x2="44903" y2="73672"/>
                        <a14:backgroundMark x1="44903" y1="73672" x2="55097" y2="67206"/>
                        <a14:backgroundMark x1="55097" y1="67206" x2="59175" y2="62587"/>
                        <a14:backgroundMark x1="62547" y1="55409" x2="76298" y2="23095"/>
                        <a14:backgroundMark x1="67730" y1="44111" x2="69089" y2="41476"/>
                        <a14:backgroundMark x1="88262" y1="13773" x2="89681" y2="12471"/>
                        <a14:backgroundMark x1="72983" y1="30716" x2="68730" y2="37644"/>
                        <a14:backgroundMark x1="68730" y1="37644" x2="68418" y2="38568"/>
                        <a14:backgroundMark x1="73737" y1="30877" x2="70794" y2="34758"/>
                        <a14:backgroundMark x1="68168" y1="42379" x2="71788" y2="35251"/>
                        <a14:backgroundMark x1="48843" y1="30139" x2="48843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7" t="2950" r="3103"/>
          <a:stretch/>
        </p:blipFill>
        <p:spPr>
          <a:xfrm rot="3920049">
            <a:off x="2051043" y="3039318"/>
            <a:ext cx="1178501" cy="10915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0906D1-321A-4D32-9B70-6A6FE05E81D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25" b="91691" l="10000" r="90000">
                        <a14:foregroundMark x1="21094" y1="49284" x2="31094" y2="22636"/>
                        <a14:foregroundMark x1="31094" y1="22636" x2="37969" y2="14040"/>
                        <a14:foregroundMark x1="37969" y1="14040" x2="62500" y2="2579"/>
                        <a14:foregroundMark x1="62500" y1="2579" x2="80938" y2="32951"/>
                        <a14:foregroundMark x1="80938" y1="32951" x2="81563" y2="47278"/>
                        <a14:foregroundMark x1="81563" y1="47278" x2="80000" y2="61891"/>
                        <a14:foregroundMark x1="80000" y1="61891" x2="68125" y2="85673"/>
                        <a14:foregroundMark x1="68125" y1="85673" x2="52656" y2="94842"/>
                        <a14:foregroundMark x1="52656" y1="94842" x2="36094" y2="91977"/>
                        <a14:foregroundMark x1="36094" y1="91977" x2="17031" y2="63610"/>
                        <a14:foregroundMark x1="17031" y1="63610" x2="20938" y2="50143"/>
                        <a14:foregroundMark x1="25000" y1="73352" x2="60781" y2="71920"/>
                        <a14:foregroundMark x1="37656" y1="84814" x2="71250" y2="70487"/>
                        <a14:foregroundMark x1="41094" y1="86246" x2="55313" y2="86819"/>
                        <a14:foregroundMark x1="55313" y1="86819" x2="61875" y2="81948"/>
                        <a14:foregroundMark x1="62344" y1="76218" x2="69219" y2="77364"/>
                        <a14:foregroundMark x1="31719" y1="54441" x2="43438" y2="54441"/>
                        <a14:foregroundMark x1="43438" y1="54441" x2="52031" y2="51576"/>
                        <a14:foregroundMark x1="52031" y1="51576" x2="52031" y2="51576"/>
                        <a14:foregroundMark x1="30000" y1="38682" x2="41094" y2="40401"/>
                        <a14:foregroundMark x1="24063" y1="46991" x2="32344" y2="30659"/>
                        <a14:foregroundMark x1="22500" y1="43266" x2="27344" y2="35817"/>
                        <a14:foregroundMark x1="28125" y1="31232" x2="53594" y2="16046"/>
                        <a14:foregroundMark x1="31406" y1="26361" x2="58750" y2="12034"/>
                        <a14:foregroundMark x1="58750" y1="12034" x2="58906" y2="12034"/>
                        <a14:foregroundMark x1="39063" y1="21777" x2="54219" y2="18338"/>
                        <a14:foregroundMark x1="44219" y1="16905" x2="52031" y2="13754"/>
                        <a14:foregroundMark x1="52031" y1="13754" x2="52500" y2="13181"/>
                        <a14:foregroundMark x1="58906" y1="17765" x2="72188" y2="24642"/>
                        <a14:foregroundMark x1="72188" y1="28367" x2="76406" y2="47278"/>
                        <a14:foregroundMark x1="77969" y1="35530" x2="75000" y2="54441"/>
                        <a14:foregroundMark x1="29844" y1="78223" x2="44688" y2="89971"/>
                        <a14:foregroundMark x1="60469" y1="3725" x2="60469" y2="3725"/>
                        <a14:foregroundMark x1="55625" y1="12034" x2="71094" y2="1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879" y="1841401"/>
            <a:ext cx="1557912" cy="8495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58E9C9D-C468-4858-AF47-8BACEA1CDE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8508">
            <a:off x="8586719" y="1337824"/>
            <a:ext cx="635124" cy="4977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807DBD-F23D-4592-9BEB-00D36808FF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39" y="1612857"/>
            <a:ext cx="343749" cy="3458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FB9E7E-53F1-4F28-829D-CAEA66DC458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60" y="1828578"/>
            <a:ext cx="610719" cy="4614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1011C8-529E-42AE-BFED-0C3D98BEA95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64" y="2273166"/>
            <a:ext cx="733166" cy="5784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723F07-56D9-48A4-A3DA-1C488F9C579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04" y="2793225"/>
            <a:ext cx="785921" cy="484264"/>
          </a:xfrm>
          <a:prstGeom prst="round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38EB48E-3944-4692-8BDD-261F63BF538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t="18431" r="23236" b="18836"/>
          <a:stretch/>
        </p:blipFill>
        <p:spPr>
          <a:xfrm>
            <a:off x="8093414" y="3330441"/>
            <a:ext cx="794941" cy="567500"/>
          </a:xfrm>
          <a:prstGeom prst="flowChartAlternateProcess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2D819C4-DA8D-49E9-9A4C-0B67BFFEEE9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t="28208" r="31230" b="7513"/>
          <a:stretch/>
        </p:blipFill>
        <p:spPr>
          <a:xfrm>
            <a:off x="8093413" y="4303120"/>
            <a:ext cx="798345" cy="583829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7372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F6C360-35F7-479B-B78B-8DFA04922F93}"/>
              </a:ext>
            </a:extLst>
          </p:cNvPr>
          <p:cNvSpPr/>
          <p:nvPr/>
        </p:nvSpPr>
        <p:spPr>
          <a:xfrm>
            <a:off x="2" y="0"/>
            <a:ext cx="4327289" cy="514349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843AFA-EB41-4E0A-8239-19CF1AE49F19}"/>
              </a:ext>
            </a:extLst>
          </p:cNvPr>
          <p:cNvCxnSpPr>
            <a:cxnSpLocks/>
          </p:cNvCxnSpPr>
          <p:nvPr/>
        </p:nvCxnSpPr>
        <p:spPr>
          <a:xfrm>
            <a:off x="3917997" y="0"/>
            <a:ext cx="0" cy="514349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5E2D72-D26E-4244-83D7-C4BE795C3DF6}"/>
              </a:ext>
            </a:extLst>
          </p:cNvPr>
          <p:cNvSpPr txBox="1"/>
          <p:nvPr/>
        </p:nvSpPr>
        <p:spPr>
          <a:xfrm>
            <a:off x="4513560" y="465522"/>
            <a:ext cx="4425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Đặc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điểm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chung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ngành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thân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mềm</a:t>
            </a:r>
            <a:endParaRPr lang="en-US" altLang="ko-KR" sz="2400" dirty="0">
              <a:solidFill>
                <a:schemeClr val="bg1"/>
              </a:solidFill>
              <a:latin typeface="Victorian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A87C8-8994-4659-B941-BB0833814B1D}"/>
              </a:ext>
            </a:extLst>
          </p:cNvPr>
          <p:cNvSpPr txBox="1"/>
          <p:nvPr/>
        </p:nvSpPr>
        <p:spPr>
          <a:xfrm>
            <a:off x="4513560" y="26665"/>
            <a:ext cx="273141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Trình</a:t>
            </a:r>
            <a:r>
              <a:rPr lang="en-US" altLang="ko-KR" sz="28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bày</a:t>
            </a:r>
            <a:endParaRPr lang="ko-KR" altLang="en-US" sz="2800" b="1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51A37-655C-49A5-8AE2-941A0D5D45B2}"/>
              </a:ext>
            </a:extLst>
          </p:cNvPr>
          <p:cNvSpPr txBox="1"/>
          <p:nvPr/>
        </p:nvSpPr>
        <p:spPr>
          <a:xfrm>
            <a:off x="4478476" y="4588108"/>
            <a:ext cx="5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Vẽ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sơ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đồ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tư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duy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giải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quyết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vấn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đề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thực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tế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59827-8039-43E9-BB4C-6F7D0D8B3727}"/>
              </a:ext>
            </a:extLst>
          </p:cNvPr>
          <p:cNvSpPr txBox="1"/>
          <p:nvPr/>
        </p:nvSpPr>
        <p:spPr>
          <a:xfrm>
            <a:off x="4402349" y="4220033"/>
            <a:ext cx="273141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Kĩ</a:t>
            </a:r>
            <a:r>
              <a:rPr lang="en-US" altLang="ko-KR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ko-KR" sz="28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năng</a:t>
            </a:r>
            <a:endParaRPr lang="ko-KR" altLang="en-US" sz="2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25C2D-7EA9-4356-8C4A-E53B30F49C98}"/>
              </a:ext>
            </a:extLst>
          </p:cNvPr>
          <p:cNvSpPr txBox="1"/>
          <p:nvPr/>
        </p:nvSpPr>
        <p:spPr>
          <a:xfrm>
            <a:off x="4503725" y="1972481"/>
            <a:ext cx="4425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Tác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hại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ngành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thân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mềm</a:t>
            </a:r>
            <a:endParaRPr lang="en-US" altLang="ko-KR" sz="2400" dirty="0">
              <a:solidFill>
                <a:schemeClr val="bg1"/>
              </a:solidFill>
              <a:latin typeface="Victorian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DA61F-D8FA-4EDC-8B45-37CC01DE99D8}"/>
              </a:ext>
            </a:extLst>
          </p:cNvPr>
          <p:cNvSpPr txBox="1"/>
          <p:nvPr/>
        </p:nvSpPr>
        <p:spPr>
          <a:xfrm>
            <a:off x="4503725" y="1533624"/>
            <a:ext cx="273141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rgbClr val="FF7D7D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Chỉ</a:t>
            </a:r>
            <a:r>
              <a:rPr lang="en-US" altLang="ko-KR" sz="2800" b="1" dirty="0">
                <a:solidFill>
                  <a:srgbClr val="FF7D7D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</a:t>
            </a:r>
            <a:endParaRPr lang="ko-KR" altLang="en-US" sz="2800" b="1" dirty="0">
              <a:solidFill>
                <a:srgbClr val="FF7D7D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31C00A-453D-421F-8F88-B276FE8A4085}"/>
              </a:ext>
            </a:extLst>
          </p:cNvPr>
          <p:cNvSpPr/>
          <p:nvPr/>
        </p:nvSpPr>
        <p:spPr>
          <a:xfrm>
            <a:off x="142581" y="2258006"/>
            <a:ext cx="3779957" cy="125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UVN Banh Mi" pitchFamily="2" charset="0"/>
                <a:cs typeface="Cavolini" panose="03000502040302020204" pitchFamily="66" charset="0"/>
              </a:rPr>
              <a:t>Mục</a:t>
            </a:r>
            <a:r>
              <a:rPr lang="en-US" sz="3600" dirty="0">
                <a:solidFill>
                  <a:schemeClr val="tx1"/>
                </a:solidFill>
                <a:latin typeface="UVN Banh Mi" pitchFamily="2" charset="0"/>
                <a:cs typeface="Cavolini" panose="03000502040302020204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Banh Mi" pitchFamily="2" charset="0"/>
                <a:cs typeface="Cavolini" panose="03000502040302020204" pitchFamily="66" charset="0"/>
              </a:rPr>
              <a:t>Tiêu</a:t>
            </a:r>
            <a:endParaRPr lang="en-US" sz="3600" dirty="0">
              <a:solidFill>
                <a:schemeClr val="tx1"/>
              </a:solidFill>
              <a:latin typeface="UVN Banh Mi" pitchFamily="2" charset="0"/>
              <a:cs typeface="Cavolini" panose="03000502040302020204" pitchFamily="66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4FD835-C06C-4D35-8920-A6F08B3B1BFB}"/>
              </a:ext>
            </a:extLst>
          </p:cNvPr>
          <p:cNvCxnSpPr>
            <a:cxnSpLocks/>
          </p:cNvCxnSpPr>
          <p:nvPr/>
        </p:nvCxnSpPr>
        <p:spPr>
          <a:xfrm>
            <a:off x="176436" y="2052432"/>
            <a:ext cx="2024504" cy="131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247522-C32B-429B-9468-B4192D6752FF}"/>
              </a:ext>
            </a:extLst>
          </p:cNvPr>
          <p:cNvCxnSpPr>
            <a:cxnSpLocks/>
          </p:cNvCxnSpPr>
          <p:nvPr/>
        </p:nvCxnSpPr>
        <p:spPr>
          <a:xfrm>
            <a:off x="180275" y="3580941"/>
            <a:ext cx="3023964" cy="103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31D947-0454-410B-B6CA-12BAFC5ABC35}"/>
              </a:ext>
            </a:extLst>
          </p:cNvPr>
          <p:cNvGrpSpPr/>
          <p:nvPr/>
        </p:nvGrpSpPr>
        <p:grpSpPr>
          <a:xfrm>
            <a:off x="2584612" y="-65228"/>
            <a:ext cx="1888808" cy="959838"/>
            <a:chOff x="4167963" y="181922"/>
            <a:chExt cx="1888808" cy="95983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F96854-C99C-4E9C-A7E4-32E21795A680}"/>
                </a:ext>
              </a:extLst>
            </p:cNvPr>
            <p:cNvGrpSpPr/>
            <p:nvPr/>
          </p:nvGrpSpPr>
          <p:grpSpPr>
            <a:xfrm>
              <a:off x="4167963" y="181922"/>
              <a:ext cx="1888808" cy="959838"/>
              <a:chOff x="5471886" y="449940"/>
              <a:chExt cx="1756225" cy="986973"/>
            </a:xfrm>
            <a:solidFill>
              <a:srgbClr val="FFB300"/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7685F7D-5D84-42F0-A958-820D0196273E}"/>
                  </a:ext>
                </a:extLst>
              </p:cNvPr>
              <p:cNvSpPr/>
              <p:nvPr/>
            </p:nvSpPr>
            <p:spPr>
              <a:xfrm>
                <a:off x="5471886" y="449940"/>
                <a:ext cx="1756225" cy="986973"/>
              </a:xfrm>
              <a:custGeom>
                <a:avLst/>
                <a:gdLst>
                  <a:gd name="connsiteX0" fmla="*/ 703945 w 2402124"/>
                  <a:gd name="connsiteY0" fmla="*/ 232229 h 885372"/>
                  <a:gd name="connsiteX1" fmla="*/ 2402119 w 2402124"/>
                  <a:gd name="connsiteY1" fmla="*/ 232229 h 885372"/>
                  <a:gd name="connsiteX2" fmla="*/ 2402119 w 2402124"/>
                  <a:gd name="connsiteY2" fmla="*/ 885372 h 885372"/>
                  <a:gd name="connsiteX3" fmla="*/ 703945 w 2402124"/>
                  <a:gd name="connsiteY3" fmla="*/ 885372 h 885372"/>
                  <a:gd name="connsiteX4" fmla="*/ 0 w 2402124"/>
                  <a:gd name="connsiteY4" fmla="*/ 558801 h 885372"/>
                  <a:gd name="connsiteX5" fmla="*/ 703945 w 2402124"/>
                  <a:gd name="connsiteY5" fmla="*/ 232231 h 885372"/>
                  <a:gd name="connsiteX6" fmla="*/ 2155378 w 2402124"/>
                  <a:gd name="connsiteY6" fmla="*/ 0 h 885372"/>
                  <a:gd name="connsiteX7" fmla="*/ 2402124 w 2402124"/>
                  <a:gd name="connsiteY7" fmla="*/ 232228 h 885372"/>
                  <a:gd name="connsiteX8" fmla="*/ 2155378 w 2402124"/>
                  <a:gd name="connsiteY8" fmla="*/ 232228 h 88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124" h="885372">
                    <a:moveTo>
                      <a:pt x="703945" y="232229"/>
                    </a:moveTo>
                    <a:lnTo>
                      <a:pt x="2402119" y="232229"/>
                    </a:lnTo>
                    <a:lnTo>
                      <a:pt x="2402119" y="885372"/>
                    </a:lnTo>
                    <a:lnTo>
                      <a:pt x="703945" y="885372"/>
                    </a:lnTo>
                    <a:lnTo>
                      <a:pt x="0" y="558801"/>
                    </a:lnTo>
                    <a:lnTo>
                      <a:pt x="703945" y="232231"/>
                    </a:lnTo>
                    <a:close/>
                    <a:moveTo>
                      <a:pt x="2155378" y="0"/>
                    </a:moveTo>
                    <a:lnTo>
                      <a:pt x="2402124" y="232228"/>
                    </a:lnTo>
                    <a:lnTo>
                      <a:pt x="2155378" y="232228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76200" algn="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CF8773F-6AA1-477F-A3B8-3EFED18FCC3F}"/>
                  </a:ext>
                </a:extLst>
              </p:cNvPr>
              <p:cNvGrpSpPr/>
              <p:nvPr/>
            </p:nvGrpSpPr>
            <p:grpSpPr>
              <a:xfrm>
                <a:off x="5747655" y="856342"/>
                <a:ext cx="1436910" cy="435426"/>
                <a:chOff x="5747655" y="856342"/>
                <a:chExt cx="1436910" cy="435426"/>
              </a:xfrm>
              <a:grpFill/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57328E1-27D3-4B11-AA27-0B32727DE3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856342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1E3AC0C-356C-4A48-9C65-6C42201236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1291768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402A375-088E-4942-A9C0-4EFA3CF46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7655" y="1090382"/>
                  <a:ext cx="270330" cy="188688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F0247C95-3431-429D-AA02-E9CBB0965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62169" y="870857"/>
                  <a:ext cx="246744" cy="163287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31A340-39C8-4F85-BC88-EBAC285627BA}"/>
                </a:ext>
              </a:extLst>
            </p:cNvPr>
            <p:cNvSpPr txBox="1"/>
            <p:nvPr/>
          </p:nvSpPr>
          <p:spPr>
            <a:xfrm>
              <a:off x="4838082" y="589158"/>
              <a:ext cx="618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Jokerman" panose="04090605060D06020702" pitchFamily="82" charset="0"/>
                  <a:cs typeface="Aharoni" panose="02010803020104030203" pitchFamily="2" charset="-79"/>
                </a:rPr>
                <a:t>01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FC0B92-2951-433F-9328-E42B3DF51E22}"/>
              </a:ext>
            </a:extLst>
          </p:cNvPr>
          <p:cNvGrpSpPr/>
          <p:nvPr/>
        </p:nvGrpSpPr>
        <p:grpSpPr>
          <a:xfrm>
            <a:off x="2589668" y="1455340"/>
            <a:ext cx="1888808" cy="959838"/>
            <a:chOff x="4167963" y="3744249"/>
            <a:chExt cx="1888808" cy="95983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172509-DB25-4356-B545-871F2D6B065D}"/>
                </a:ext>
              </a:extLst>
            </p:cNvPr>
            <p:cNvGrpSpPr/>
            <p:nvPr/>
          </p:nvGrpSpPr>
          <p:grpSpPr>
            <a:xfrm>
              <a:off x="4167963" y="3744249"/>
              <a:ext cx="1888808" cy="959838"/>
              <a:chOff x="5471886" y="449940"/>
              <a:chExt cx="1756225" cy="986973"/>
            </a:xfrm>
            <a:solidFill>
              <a:srgbClr val="FF7D7D"/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A805B6-376D-421C-AF12-C4B679BDF4EA}"/>
                  </a:ext>
                </a:extLst>
              </p:cNvPr>
              <p:cNvSpPr/>
              <p:nvPr/>
            </p:nvSpPr>
            <p:spPr>
              <a:xfrm>
                <a:off x="5471886" y="449940"/>
                <a:ext cx="1756225" cy="986973"/>
              </a:xfrm>
              <a:custGeom>
                <a:avLst/>
                <a:gdLst>
                  <a:gd name="connsiteX0" fmla="*/ 703945 w 2402124"/>
                  <a:gd name="connsiteY0" fmla="*/ 232229 h 885372"/>
                  <a:gd name="connsiteX1" fmla="*/ 2402119 w 2402124"/>
                  <a:gd name="connsiteY1" fmla="*/ 232229 h 885372"/>
                  <a:gd name="connsiteX2" fmla="*/ 2402119 w 2402124"/>
                  <a:gd name="connsiteY2" fmla="*/ 885372 h 885372"/>
                  <a:gd name="connsiteX3" fmla="*/ 703945 w 2402124"/>
                  <a:gd name="connsiteY3" fmla="*/ 885372 h 885372"/>
                  <a:gd name="connsiteX4" fmla="*/ 0 w 2402124"/>
                  <a:gd name="connsiteY4" fmla="*/ 558801 h 885372"/>
                  <a:gd name="connsiteX5" fmla="*/ 703945 w 2402124"/>
                  <a:gd name="connsiteY5" fmla="*/ 232231 h 885372"/>
                  <a:gd name="connsiteX6" fmla="*/ 2155378 w 2402124"/>
                  <a:gd name="connsiteY6" fmla="*/ 0 h 885372"/>
                  <a:gd name="connsiteX7" fmla="*/ 2402124 w 2402124"/>
                  <a:gd name="connsiteY7" fmla="*/ 232228 h 885372"/>
                  <a:gd name="connsiteX8" fmla="*/ 2155378 w 2402124"/>
                  <a:gd name="connsiteY8" fmla="*/ 232228 h 88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124" h="885372">
                    <a:moveTo>
                      <a:pt x="703945" y="232229"/>
                    </a:moveTo>
                    <a:lnTo>
                      <a:pt x="2402119" y="232229"/>
                    </a:lnTo>
                    <a:lnTo>
                      <a:pt x="2402119" y="885372"/>
                    </a:lnTo>
                    <a:lnTo>
                      <a:pt x="703945" y="885372"/>
                    </a:lnTo>
                    <a:lnTo>
                      <a:pt x="0" y="558801"/>
                    </a:lnTo>
                    <a:lnTo>
                      <a:pt x="703945" y="232231"/>
                    </a:lnTo>
                    <a:close/>
                    <a:moveTo>
                      <a:pt x="2155378" y="0"/>
                    </a:moveTo>
                    <a:lnTo>
                      <a:pt x="2402124" y="232228"/>
                    </a:lnTo>
                    <a:lnTo>
                      <a:pt x="2155378" y="232228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76200" algn="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62E2625-5154-49C3-A633-A8265017CEAC}"/>
                  </a:ext>
                </a:extLst>
              </p:cNvPr>
              <p:cNvGrpSpPr/>
              <p:nvPr/>
            </p:nvGrpSpPr>
            <p:grpSpPr>
              <a:xfrm>
                <a:off x="5747655" y="856342"/>
                <a:ext cx="1436910" cy="435426"/>
                <a:chOff x="5747655" y="856342"/>
                <a:chExt cx="1436910" cy="435426"/>
              </a:xfrm>
              <a:grpFill/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8A5D3E9-4EE2-4443-A3C3-7443D280BC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856342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A0B410D-467B-468E-B904-E75F22F94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1291768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71A1CC4-D9A7-4799-B5F1-AA7B320850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7655" y="1090382"/>
                  <a:ext cx="270330" cy="188688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DC56CB7-A5EC-4B5C-AED2-30EBB86E9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62169" y="870857"/>
                  <a:ext cx="246744" cy="163287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E697AC-9368-41FE-B5A0-5AA1633BE651}"/>
                </a:ext>
              </a:extLst>
            </p:cNvPr>
            <p:cNvSpPr txBox="1"/>
            <p:nvPr/>
          </p:nvSpPr>
          <p:spPr>
            <a:xfrm>
              <a:off x="4838082" y="4159951"/>
              <a:ext cx="618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Jokerman" panose="04090605060D06020702" pitchFamily="82" charset="0"/>
                  <a:cs typeface="Aharoni" panose="02010803020104030203" pitchFamily="2" charset="-79"/>
                </a:rPr>
                <a:t>03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197C38-7377-4EAE-AA22-DB3BD383FB88}"/>
              </a:ext>
            </a:extLst>
          </p:cNvPr>
          <p:cNvGrpSpPr/>
          <p:nvPr/>
        </p:nvGrpSpPr>
        <p:grpSpPr>
          <a:xfrm>
            <a:off x="2571429" y="4175110"/>
            <a:ext cx="1888808" cy="959838"/>
            <a:chOff x="4167963" y="5377475"/>
            <a:chExt cx="1888808" cy="95983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54CB469-0CE9-435B-A4CF-AEF0F7270C24}"/>
                </a:ext>
              </a:extLst>
            </p:cNvPr>
            <p:cNvGrpSpPr/>
            <p:nvPr/>
          </p:nvGrpSpPr>
          <p:grpSpPr>
            <a:xfrm>
              <a:off x="4167963" y="5377475"/>
              <a:ext cx="1888808" cy="959838"/>
              <a:chOff x="5471886" y="449940"/>
              <a:chExt cx="1756225" cy="986973"/>
            </a:xfrm>
            <a:solidFill>
              <a:srgbClr val="E63E5A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46D9D46-BD92-44B0-983C-95EA6E9BB01C}"/>
                  </a:ext>
                </a:extLst>
              </p:cNvPr>
              <p:cNvSpPr/>
              <p:nvPr/>
            </p:nvSpPr>
            <p:spPr>
              <a:xfrm>
                <a:off x="5471886" y="449940"/>
                <a:ext cx="1756225" cy="986973"/>
              </a:xfrm>
              <a:custGeom>
                <a:avLst/>
                <a:gdLst>
                  <a:gd name="connsiteX0" fmla="*/ 703945 w 2402124"/>
                  <a:gd name="connsiteY0" fmla="*/ 232229 h 885372"/>
                  <a:gd name="connsiteX1" fmla="*/ 2402119 w 2402124"/>
                  <a:gd name="connsiteY1" fmla="*/ 232229 h 885372"/>
                  <a:gd name="connsiteX2" fmla="*/ 2402119 w 2402124"/>
                  <a:gd name="connsiteY2" fmla="*/ 885372 h 885372"/>
                  <a:gd name="connsiteX3" fmla="*/ 703945 w 2402124"/>
                  <a:gd name="connsiteY3" fmla="*/ 885372 h 885372"/>
                  <a:gd name="connsiteX4" fmla="*/ 0 w 2402124"/>
                  <a:gd name="connsiteY4" fmla="*/ 558801 h 885372"/>
                  <a:gd name="connsiteX5" fmla="*/ 703945 w 2402124"/>
                  <a:gd name="connsiteY5" fmla="*/ 232231 h 885372"/>
                  <a:gd name="connsiteX6" fmla="*/ 2155378 w 2402124"/>
                  <a:gd name="connsiteY6" fmla="*/ 0 h 885372"/>
                  <a:gd name="connsiteX7" fmla="*/ 2402124 w 2402124"/>
                  <a:gd name="connsiteY7" fmla="*/ 232228 h 885372"/>
                  <a:gd name="connsiteX8" fmla="*/ 2155378 w 2402124"/>
                  <a:gd name="connsiteY8" fmla="*/ 232228 h 88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124" h="885372">
                    <a:moveTo>
                      <a:pt x="703945" y="232229"/>
                    </a:moveTo>
                    <a:lnTo>
                      <a:pt x="2402119" y="232229"/>
                    </a:lnTo>
                    <a:lnTo>
                      <a:pt x="2402119" y="885372"/>
                    </a:lnTo>
                    <a:lnTo>
                      <a:pt x="703945" y="885372"/>
                    </a:lnTo>
                    <a:lnTo>
                      <a:pt x="0" y="558801"/>
                    </a:lnTo>
                    <a:lnTo>
                      <a:pt x="703945" y="232231"/>
                    </a:lnTo>
                    <a:close/>
                    <a:moveTo>
                      <a:pt x="2155378" y="0"/>
                    </a:moveTo>
                    <a:lnTo>
                      <a:pt x="2402124" y="232228"/>
                    </a:lnTo>
                    <a:lnTo>
                      <a:pt x="2155378" y="2322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76200" algn="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1395F30-BDE8-4AEE-B639-3A09938B8174}"/>
                  </a:ext>
                </a:extLst>
              </p:cNvPr>
              <p:cNvGrpSpPr/>
              <p:nvPr/>
            </p:nvGrpSpPr>
            <p:grpSpPr>
              <a:xfrm>
                <a:off x="5747655" y="856342"/>
                <a:ext cx="1436910" cy="435426"/>
                <a:chOff x="5747655" y="856342"/>
                <a:chExt cx="1436910" cy="435426"/>
              </a:xfrm>
              <a:grpFill/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AB9EEC9-812F-4C33-ABAA-08CA01009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856342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A32C0829-F132-4191-81F3-1FEE8887F3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1291768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1C35829F-AB3C-478A-BF45-39BD632AE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7655" y="1090382"/>
                  <a:ext cx="270330" cy="188688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A53DF792-0427-455E-9129-BFF79E950F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62169" y="870857"/>
                  <a:ext cx="246744" cy="163287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34E9080-0BEF-423B-85CE-A1B20769FA37}"/>
                </a:ext>
              </a:extLst>
            </p:cNvPr>
            <p:cNvSpPr txBox="1"/>
            <p:nvPr/>
          </p:nvSpPr>
          <p:spPr>
            <a:xfrm>
              <a:off x="4838082" y="5806307"/>
              <a:ext cx="618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Jokerman" panose="04090605060D06020702" pitchFamily="82" charset="0"/>
                  <a:cs typeface="Aharoni" panose="02010803020104030203" pitchFamily="2" charset="-79"/>
                </a:rPr>
                <a:t>04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11A2CFE-5363-4B43-9BBB-1E7601E108F9}"/>
              </a:ext>
            </a:extLst>
          </p:cNvPr>
          <p:cNvSpPr txBox="1"/>
          <p:nvPr/>
        </p:nvSpPr>
        <p:spPr>
          <a:xfrm>
            <a:off x="4495567" y="3273924"/>
            <a:ext cx="660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Ý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nghĩa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thực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tiễn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ngành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thân</a:t>
            </a:r>
            <a:r>
              <a:rPr lang="en-US" altLang="ko-KR" sz="2400" dirty="0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latin typeface="Victorian" pitchFamily="2" charset="0"/>
                <a:ea typeface="Roboto" panose="02000000000000000000" pitchFamily="2" charset="0"/>
                <a:cs typeface="Tahoma" panose="020B0604030504040204" pitchFamily="34" charset="0"/>
              </a:rPr>
              <a:t>mềm</a:t>
            </a:r>
            <a:endParaRPr lang="en-US" altLang="ko-KR" sz="2400" dirty="0">
              <a:solidFill>
                <a:schemeClr val="bg1"/>
              </a:solidFill>
              <a:latin typeface="Victorian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EED2F0C-422B-49C0-AC9F-FA2D921DDA8C}"/>
              </a:ext>
            </a:extLst>
          </p:cNvPr>
          <p:cNvSpPr txBox="1"/>
          <p:nvPr/>
        </p:nvSpPr>
        <p:spPr>
          <a:xfrm>
            <a:off x="4495567" y="2835067"/>
            <a:ext cx="424213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rgbClr val="32C1B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Chứng</a:t>
            </a:r>
            <a:r>
              <a:rPr lang="en-US" altLang="ko-KR" sz="2800" b="1" dirty="0">
                <a:solidFill>
                  <a:srgbClr val="32C1B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ko-KR" sz="2800" b="1" dirty="0" err="1">
                <a:solidFill>
                  <a:srgbClr val="32C1B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minh</a:t>
            </a:r>
            <a:endParaRPr lang="ko-KR" altLang="en-US" sz="2800" b="1" dirty="0">
              <a:solidFill>
                <a:srgbClr val="32C1BE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143E5AA-1A46-4D3F-99E8-DF5236CBC2AC}"/>
              </a:ext>
            </a:extLst>
          </p:cNvPr>
          <p:cNvGrpSpPr/>
          <p:nvPr/>
        </p:nvGrpSpPr>
        <p:grpSpPr>
          <a:xfrm>
            <a:off x="2584612" y="2754010"/>
            <a:ext cx="1888808" cy="959838"/>
            <a:chOff x="4167963" y="2065616"/>
            <a:chExt cx="1888808" cy="95983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5F023C0-FC52-439A-A24B-633C598D4998}"/>
                </a:ext>
              </a:extLst>
            </p:cNvPr>
            <p:cNvGrpSpPr/>
            <p:nvPr/>
          </p:nvGrpSpPr>
          <p:grpSpPr>
            <a:xfrm>
              <a:off x="4167963" y="2065616"/>
              <a:ext cx="1888808" cy="959838"/>
              <a:chOff x="5471886" y="449940"/>
              <a:chExt cx="1756225" cy="986973"/>
            </a:xfrm>
            <a:solidFill>
              <a:srgbClr val="32C1BE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B98150A-8552-4AFE-B74B-A6F9C84E6D5D}"/>
                  </a:ext>
                </a:extLst>
              </p:cNvPr>
              <p:cNvSpPr/>
              <p:nvPr/>
            </p:nvSpPr>
            <p:spPr>
              <a:xfrm>
                <a:off x="5471886" y="449940"/>
                <a:ext cx="1756225" cy="986973"/>
              </a:xfrm>
              <a:custGeom>
                <a:avLst/>
                <a:gdLst>
                  <a:gd name="connsiteX0" fmla="*/ 703945 w 2402124"/>
                  <a:gd name="connsiteY0" fmla="*/ 232229 h 885372"/>
                  <a:gd name="connsiteX1" fmla="*/ 2402119 w 2402124"/>
                  <a:gd name="connsiteY1" fmla="*/ 232229 h 885372"/>
                  <a:gd name="connsiteX2" fmla="*/ 2402119 w 2402124"/>
                  <a:gd name="connsiteY2" fmla="*/ 885372 h 885372"/>
                  <a:gd name="connsiteX3" fmla="*/ 703945 w 2402124"/>
                  <a:gd name="connsiteY3" fmla="*/ 885372 h 885372"/>
                  <a:gd name="connsiteX4" fmla="*/ 0 w 2402124"/>
                  <a:gd name="connsiteY4" fmla="*/ 558801 h 885372"/>
                  <a:gd name="connsiteX5" fmla="*/ 703945 w 2402124"/>
                  <a:gd name="connsiteY5" fmla="*/ 232231 h 885372"/>
                  <a:gd name="connsiteX6" fmla="*/ 2155378 w 2402124"/>
                  <a:gd name="connsiteY6" fmla="*/ 0 h 885372"/>
                  <a:gd name="connsiteX7" fmla="*/ 2402124 w 2402124"/>
                  <a:gd name="connsiteY7" fmla="*/ 232228 h 885372"/>
                  <a:gd name="connsiteX8" fmla="*/ 2155378 w 2402124"/>
                  <a:gd name="connsiteY8" fmla="*/ 232228 h 88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124" h="885372">
                    <a:moveTo>
                      <a:pt x="703945" y="232229"/>
                    </a:moveTo>
                    <a:lnTo>
                      <a:pt x="2402119" y="232229"/>
                    </a:lnTo>
                    <a:lnTo>
                      <a:pt x="2402119" y="885372"/>
                    </a:lnTo>
                    <a:lnTo>
                      <a:pt x="703945" y="885372"/>
                    </a:lnTo>
                    <a:lnTo>
                      <a:pt x="0" y="558801"/>
                    </a:lnTo>
                    <a:lnTo>
                      <a:pt x="703945" y="232231"/>
                    </a:lnTo>
                    <a:close/>
                    <a:moveTo>
                      <a:pt x="2155378" y="0"/>
                    </a:moveTo>
                    <a:lnTo>
                      <a:pt x="2402124" y="232228"/>
                    </a:lnTo>
                    <a:lnTo>
                      <a:pt x="2155378" y="232228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76200" algn="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CA07422A-7661-4E43-B643-4F74E980B582}"/>
                  </a:ext>
                </a:extLst>
              </p:cNvPr>
              <p:cNvGrpSpPr/>
              <p:nvPr/>
            </p:nvGrpSpPr>
            <p:grpSpPr>
              <a:xfrm>
                <a:off x="5747655" y="856342"/>
                <a:ext cx="1436910" cy="435426"/>
                <a:chOff x="5747655" y="856342"/>
                <a:chExt cx="1436910" cy="435426"/>
              </a:xfrm>
              <a:grpFill/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398CBDEF-16B3-4D5C-961C-15C7389D33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856342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A0C87743-DBD5-422A-BB82-3D772E95C7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7050" y="1291768"/>
                  <a:ext cx="1157515" cy="0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4D8B916-D1EE-45FA-881C-7AED6A121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7655" y="1090382"/>
                  <a:ext cx="270330" cy="188688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FAAF42A2-EA49-4145-9029-B7F98D7EF2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62169" y="870857"/>
                  <a:ext cx="246744" cy="163287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411097E-BC07-48EA-A9D0-F558C5E707A7}"/>
                </a:ext>
              </a:extLst>
            </p:cNvPr>
            <p:cNvSpPr txBox="1"/>
            <p:nvPr/>
          </p:nvSpPr>
          <p:spPr>
            <a:xfrm>
              <a:off x="4838082" y="2507563"/>
              <a:ext cx="618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Jokerman" panose="04090605060D06020702" pitchFamily="82" charset="0"/>
                  <a:cs typeface="Aharoni" panose="02010803020104030203" pitchFamily="2" charset="-79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8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1" presetID="2" presetClass="entr" presetSubtype="2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9" grpId="0"/>
          <p:bldP spid="10" grpId="0"/>
          <p:bldP spid="11" grpId="0"/>
          <p:bldP spid="12" grpId="0"/>
          <p:bldP spid="62" grpId="0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9" grpId="0"/>
          <p:bldP spid="10" grpId="0"/>
          <p:bldP spid="11" grpId="0"/>
          <p:bldP spid="12" grpId="0"/>
          <p:bldP spid="62" grpId="0"/>
          <p:bldP spid="6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E8D69-273D-485C-9C03-C2F359C1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TRÂN TRỌNG CẢM </a:t>
            </a:r>
            <a:r>
              <a:rPr lang="vi-VN" sz="4800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Ơ</a:t>
            </a:r>
            <a:r>
              <a:rPr lang="en-US" sz="4800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 </a:t>
            </a:r>
            <a:br>
              <a:rPr lang="en-US" sz="4800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800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MỌI NG</a:t>
            </a:r>
            <a:r>
              <a:rPr lang="vi-VN" sz="4800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Ư</a:t>
            </a:r>
            <a:r>
              <a:rPr lang="en-US" sz="4800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ỜI</a:t>
            </a:r>
          </a:p>
        </p:txBody>
      </p:sp>
    </p:spTree>
    <p:extLst>
      <p:ext uri="{BB962C8B-B14F-4D97-AF65-F5344CB8AC3E}">
        <p14:creationId xmlns:p14="http://schemas.microsoft.com/office/powerpoint/2010/main" val="69231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ACAC-3846-44AD-8B13-DAE1A0C0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829299"/>
            <a:ext cx="4193628" cy="1032900"/>
          </a:xfrm>
        </p:spPr>
        <p:txBody>
          <a:bodyPr/>
          <a:lstStyle/>
          <a:p>
            <a:r>
              <a:rPr lang="en-US" sz="4000" b="1" dirty="0"/>
              <a:t>NỘI DUNG BÀI HỌC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159F8C72-82EC-41AF-8CEE-71DB3BEFD9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66345" y="2903801"/>
            <a:ext cx="6705600" cy="87057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0F753F0-78ED-4D4F-A8E4-B37229404D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66345" y="1948562"/>
            <a:ext cx="6705600" cy="87057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0C655B-1083-427A-AC46-C96D3144AFE3}"/>
              </a:ext>
            </a:extLst>
          </p:cNvPr>
          <p:cNvGrpSpPr>
            <a:grpSpLocks/>
          </p:cNvGrpSpPr>
          <p:nvPr/>
        </p:nvGrpSpPr>
        <p:grpSpPr bwMode="auto">
          <a:xfrm>
            <a:off x="7690946" y="2607468"/>
            <a:ext cx="187325" cy="501386"/>
            <a:chOff x="960" y="1764"/>
            <a:chExt cx="130" cy="41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7315AB-33F2-4EBD-891F-F94E7C2281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4A07432-0926-46E0-AE2F-1763A95D36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966132A9-D068-461E-817A-E78C4FB428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DDDD2D-1813-402B-96E2-7D0C171D4FF0}"/>
              </a:ext>
            </a:extLst>
          </p:cNvPr>
          <p:cNvGrpSpPr>
            <a:grpSpLocks/>
          </p:cNvGrpSpPr>
          <p:nvPr/>
        </p:nvGrpSpPr>
        <p:grpSpPr bwMode="auto">
          <a:xfrm>
            <a:off x="1518746" y="2604822"/>
            <a:ext cx="187325" cy="501386"/>
            <a:chOff x="960" y="1764"/>
            <a:chExt cx="130" cy="41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C07437-39FC-41A5-8757-C7C63BAB92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C82A6C-711D-40A0-A3E6-D4E3F39C9B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B2D5D9A3-0FD1-4245-9D90-C0B7AEEA50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13">
            <a:extLst>
              <a:ext uri="{FF2B5EF4-FFF2-40B4-BE49-F238E27FC236}">
                <a16:creationId xmlns:a16="http://schemas.microsoft.com/office/drawing/2014/main" id="{7436E0D7-9017-4C1B-97E0-8740516A0D3A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747464" y="2207579"/>
            <a:ext cx="603019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Clr>
                <a:schemeClr val="tx1"/>
              </a:buClr>
            </a:pP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Đặc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điểm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chung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ngành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endParaRPr lang="en-US" sz="25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1A6C5C5F-F11E-487A-A5EE-6B5657222D56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750740" y="3078152"/>
            <a:ext cx="603675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Clr>
                <a:schemeClr val="tx1"/>
              </a:buClr>
            </a:pP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Vai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ngành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sz="2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endParaRPr lang="en-US" sz="25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67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F1E1E8-BFD0-415F-AFFA-CF4AA9AC9F5B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I. ĐẶC ĐIỂM CHUNG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1949D-CDC1-4ABD-ABA9-EB4449E9C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11728" r="14388" b="12034"/>
          <a:stretch/>
        </p:blipFill>
        <p:spPr>
          <a:xfrm>
            <a:off x="127733" y="2944220"/>
            <a:ext cx="2915182" cy="189835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A56438-F6E9-40B5-925C-82FF1D657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22688"/>
          <a:stretch/>
        </p:blipFill>
        <p:spPr>
          <a:xfrm>
            <a:off x="119714" y="1101903"/>
            <a:ext cx="2915181" cy="189835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ABB76753-D4D2-4363-A321-5581A55A0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27179" r="15264" b="10084"/>
          <a:stretch/>
        </p:blipFill>
        <p:spPr bwMode="auto">
          <a:xfrm>
            <a:off x="3229655" y="1066418"/>
            <a:ext cx="3080634" cy="1898355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á»c biá»n">
            <a:extLst>
              <a:ext uri="{FF2B5EF4-FFF2-40B4-BE49-F238E27FC236}">
                <a16:creationId xmlns:a16="http://schemas.microsoft.com/office/drawing/2014/main" id="{A458A8F7-3C93-406B-BDDB-7F94E966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07" y="2987046"/>
            <a:ext cx="3080635" cy="1855529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AAE962-8F11-4315-8FC6-123CFB25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1" b="89891" l="2000" r="95600">
                        <a14:foregroundMark x1="57200" y1="6557" x2="57200" y2="6557"/>
                        <a14:foregroundMark x1="95600" y1="9563" x2="95600" y2="9563"/>
                        <a14:foregroundMark x1="7200" y1="73497" x2="7200" y2="73497"/>
                        <a14:foregroundMark x1="2000" y1="73497" x2="2000" y2="7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29" y="3268584"/>
            <a:ext cx="2402557" cy="1758672"/>
          </a:xfrm>
          <a:prstGeom prst="flowChartAlternateProcess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E307D2-DE00-43D2-A2B3-F38FEBD97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10" y="828562"/>
            <a:ext cx="2638951" cy="1929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029853-1A77-4E7D-BBDC-A52108C272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9560">
            <a:off x="6538040" y="2243127"/>
            <a:ext cx="2521486" cy="1539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8028A9-6F05-4242-AE1D-9BB87FFC9092}"/>
              </a:ext>
            </a:extLst>
          </p:cNvPr>
          <p:cNvSpPr txBox="1"/>
          <p:nvPr/>
        </p:nvSpPr>
        <p:spPr>
          <a:xfrm>
            <a:off x="0" y="73257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Ngành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mềm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loài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rất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lớn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sai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khác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nhau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BADD08-792A-4814-ABD8-77EAF4E4E355}"/>
              </a:ext>
            </a:extLst>
          </p:cNvPr>
          <p:cNvSpPr txBox="1"/>
          <p:nvPr/>
        </p:nvSpPr>
        <p:spPr>
          <a:xfrm>
            <a:off x="864708" y="4708836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Kích</a:t>
            </a:r>
            <a:r>
              <a:rPr lang="en-US" sz="2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</a:t>
            </a:r>
            <a:r>
              <a:rPr lang="vi-VN" sz="2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ư</a:t>
            </a:r>
            <a:r>
              <a:rPr lang="en-US" sz="20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ớc</a:t>
            </a:r>
            <a:endParaRPr lang="en-US" sz="20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A3DF7E-265A-437E-A911-D726200FF476}"/>
              </a:ext>
            </a:extLst>
          </p:cNvPr>
          <p:cNvSpPr txBox="1"/>
          <p:nvPr/>
        </p:nvSpPr>
        <p:spPr>
          <a:xfrm>
            <a:off x="4077561" y="474339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Môi</a:t>
            </a:r>
            <a:r>
              <a:rPr lang="en-US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tr</a:t>
            </a:r>
            <a:r>
              <a:rPr lang="vi-VN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ư</a:t>
            </a:r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ờng</a:t>
            </a:r>
            <a:endParaRPr lang="en-US" sz="2000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1338E6-2601-4AC0-9F4E-F02D0EB724EB}"/>
              </a:ext>
            </a:extLst>
          </p:cNvPr>
          <p:cNvSpPr txBox="1"/>
          <p:nvPr/>
        </p:nvSpPr>
        <p:spPr>
          <a:xfrm>
            <a:off x="7342688" y="474339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Tập</a:t>
            </a:r>
            <a:r>
              <a:rPr lang="en-US" sz="20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tính</a:t>
            </a:r>
            <a:endParaRPr lang="en-US" sz="2000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0ADE17-54DF-489B-845A-2E4798B6D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3"/>
          <a:stretch/>
        </p:blipFill>
        <p:spPr>
          <a:xfrm>
            <a:off x="4508" y="1153621"/>
            <a:ext cx="4456386" cy="2008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8983F2-9EB7-4694-B2BC-5323DE983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0647" l="9944" r="95372">
                        <a14:foregroundMark x1="27580" y1="90762" x2="27580" y2="90762"/>
                        <a14:foregroundMark x1="38274" y1="85566" x2="38274" y2="85566"/>
                        <a14:foregroundMark x1="38399" y1="88222" x2="38399" y2="88222"/>
                        <a14:foregroundMark x1="78737" y1="56813" x2="78737" y2="56813"/>
                        <a14:foregroundMark x1="69293" y1="76212" x2="74046" y2="62818"/>
                        <a14:foregroundMark x1="71295" y1="74018" x2="88618" y2="34527"/>
                        <a14:foregroundMark x1="88618" y1="34527" x2="95372" y2="7044"/>
                        <a14:foregroundMark x1="95372" y1="7044" x2="90994" y2="12240"/>
                        <a14:foregroundMark x1="90994" y1="12240" x2="89545" y2="12982"/>
                        <a14:foregroundMark x1="61726" y1="59353" x2="75797" y2="26905"/>
                        <a14:foregroundMark x1="76691" y1="26115" x2="88743" y2="15473"/>
                        <a14:foregroundMark x1="75797" y1="26905" x2="76568" y2="26224"/>
                        <a14:foregroundMark x1="84615" y1="16744" x2="84615" y2="16744"/>
                        <a14:foregroundMark x1="85428" y1="17552" x2="87805" y2="15473"/>
                        <a14:foregroundMark x1="73796" y1="31986" x2="73921" y2="31986"/>
                        <a14:foregroundMark x1="75422" y1="30716" x2="75422" y2="31409"/>
                        <a14:foregroundMark x1="75422" y1="28868" x2="75422" y2="28868"/>
                        <a14:foregroundMark x1="75422" y1="28868" x2="75422" y2="28868"/>
                        <a14:foregroundMark x1="75422" y1="28868" x2="75422" y2="28868"/>
                        <a14:foregroundMark x1="75860" y1="28406" x2="79862" y2="21824"/>
                        <a14:foregroundMark x1="79862" y1="21824" x2="90119" y2="13972"/>
                        <a14:foregroundMark x1="90119" y1="13972" x2="94371" y2="7737"/>
                        <a14:foregroundMark x1="94371" y1="7737" x2="95372" y2="5081"/>
                        <a14:foregroundMark x1="75297" y1="29099" x2="75297" y2="29099"/>
                        <a14:foregroundMark x1="75985" y1="27829" x2="74234" y2="33141"/>
                        <a14:foregroundMark x1="77361" y1="24134" x2="77361" y2="24134"/>
                        <a14:foregroundMark x1="78049" y1="23326" x2="77486" y2="24134"/>
                        <a14:foregroundMark x1="37586" y1="75751" x2="37586" y2="75751"/>
                        <a14:foregroundMark x1="36648" y1="76559" x2="36648" y2="76559"/>
                        <a14:foregroundMark x1="59412" y1="62587" x2="59412" y2="62587"/>
                        <a14:foregroundMark x1="59287" y1="62818" x2="61726" y2="59584"/>
                        <a14:foregroundMark x1="62664" y1="55543" x2="60225" y2="61894"/>
                        <a14:backgroundMark x1="39337" y1="73672" x2="44903" y2="73672"/>
                        <a14:backgroundMark x1="44903" y1="73672" x2="55097" y2="67206"/>
                        <a14:backgroundMark x1="55097" y1="67206" x2="59175" y2="62587"/>
                        <a14:backgroundMark x1="62547" y1="55409" x2="76298" y2="23095"/>
                        <a14:backgroundMark x1="67730" y1="44111" x2="69089" y2="41476"/>
                        <a14:backgroundMark x1="88262" y1="13773" x2="89681" y2="12471"/>
                        <a14:backgroundMark x1="72983" y1="30716" x2="68730" y2="37644"/>
                        <a14:backgroundMark x1="68730" y1="37644" x2="68418" y2="38568"/>
                        <a14:backgroundMark x1="73737" y1="30877" x2="70794" y2="34758"/>
                        <a14:backgroundMark x1="68168" y1="42379" x2="71788" y2="35251"/>
                        <a14:backgroundMark x1="48843" y1="30139" x2="48843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7" t="2950" r="3103"/>
          <a:stretch/>
        </p:blipFill>
        <p:spPr>
          <a:xfrm rot="2395612">
            <a:off x="1572467" y="2511186"/>
            <a:ext cx="3950208" cy="26408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41FF8E-ED69-4EC1-9F54-B0CD31545E79}"/>
              </a:ext>
            </a:extLst>
          </p:cNvPr>
          <p:cNvCxnSpPr>
            <a:cxnSpLocks/>
          </p:cNvCxnSpPr>
          <p:nvPr/>
        </p:nvCxnSpPr>
        <p:spPr>
          <a:xfrm flipV="1">
            <a:off x="5521458" y="4136036"/>
            <a:ext cx="0" cy="57807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046125-3351-441D-9C41-9830A4287D15}"/>
              </a:ext>
            </a:extLst>
          </p:cNvPr>
          <p:cNvCxnSpPr>
            <a:cxnSpLocks/>
          </p:cNvCxnSpPr>
          <p:nvPr/>
        </p:nvCxnSpPr>
        <p:spPr>
          <a:xfrm>
            <a:off x="4554305" y="4312833"/>
            <a:ext cx="0" cy="5123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F3530F-D4E7-494F-9C61-584235AC0C63}"/>
              </a:ext>
            </a:extLst>
          </p:cNvPr>
          <p:cNvSpPr txBox="1"/>
          <p:nvPr/>
        </p:nvSpPr>
        <p:spPr>
          <a:xfrm>
            <a:off x="6109267" y="2826204"/>
            <a:ext cx="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Chân</a:t>
            </a:r>
            <a:endParaRPr lang="en-US" sz="20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7A6CA8-D8A8-4665-8D1F-F8A5E7F5350C}"/>
              </a:ext>
            </a:extLst>
          </p:cNvPr>
          <p:cNvSpPr txBox="1"/>
          <p:nvPr/>
        </p:nvSpPr>
        <p:spPr>
          <a:xfrm>
            <a:off x="1913756" y="4748908"/>
            <a:ext cx="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Chân</a:t>
            </a:r>
            <a:endParaRPr lang="en-US" sz="20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C395B0-57C4-4EF1-A8B3-DDB938979FCA}"/>
              </a:ext>
            </a:extLst>
          </p:cNvPr>
          <p:cNvCxnSpPr>
            <a:cxnSpLocks/>
          </p:cNvCxnSpPr>
          <p:nvPr/>
        </p:nvCxnSpPr>
        <p:spPr>
          <a:xfrm flipH="1">
            <a:off x="1717172" y="1185273"/>
            <a:ext cx="9799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B0D2294-7A31-4B1A-A771-12695DD7A83A}"/>
              </a:ext>
            </a:extLst>
          </p:cNvPr>
          <p:cNvSpPr txBox="1"/>
          <p:nvPr/>
        </p:nvSpPr>
        <p:spPr>
          <a:xfrm>
            <a:off x="2513326" y="1069898"/>
            <a:ext cx="1507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r>
              <a:rPr lang="en-US" sz="20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đá</a:t>
            </a:r>
            <a:r>
              <a:rPr lang="en-US" sz="20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vôi</a:t>
            </a:r>
            <a:endParaRPr lang="en-US" sz="2000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532189-5C3C-4323-95CC-17372586EFC8}"/>
              </a:ext>
            </a:extLst>
          </p:cNvPr>
          <p:cNvSpPr txBox="1"/>
          <p:nvPr/>
        </p:nvSpPr>
        <p:spPr>
          <a:xfrm>
            <a:off x="7576088" y="1112945"/>
            <a:ext cx="1563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r>
              <a:rPr lang="en-US" sz="20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đá</a:t>
            </a:r>
            <a:r>
              <a:rPr lang="en-US" sz="20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vôi</a:t>
            </a:r>
            <a:endParaRPr lang="en-US" sz="2000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3D1B0E-DD67-4C46-84B1-E1B179AB66EB}"/>
              </a:ext>
            </a:extLst>
          </p:cNvPr>
          <p:cNvSpPr txBox="1"/>
          <p:nvPr/>
        </p:nvSpPr>
        <p:spPr>
          <a:xfrm>
            <a:off x="4976095" y="4715220"/>
            <a:ext cx="2094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Mai </a:t>
            </a:r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đá</a:t>
            </a:r>
            <a:r>
              <a:rPr lang="en-US" sz="20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vôi</a:t>
            </a:r>
            <a:endParaRPr lang="en-US" sz="2000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057EEB-FB96-4E76-8513-50C67F0F9932}"/>
              </a:ext>
            </a:extLst>
          </p:cNvPr>
          <p:cNvCxnSpPr>
            <a:cxnSpLocks/>
          </p:cNvCxnSpPr>
          <p:nvPr/>
        </p:nvCxnSpPr>
        <p:spPr>
          <a:xfrm flipV="1">
            <a:off x="2207164" y="2097114"/>
            <a:ext cx="2" cy="5096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FF0B7A-19EF-4708-A896-D7B054CBFDFE}"/>
              </a:ext>
            </a:extLst>
          </p:cNvPr>
          <p:cNvSpPr txBox="1"/>
          <p:nvPr/>
        </p:nvSpPr>
        <p:spPr>
          <a:xfrm>
            <a:off x="1375023" y="2503771"/>
            <a:ext cx="1920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Ống</a:t>
            </a:r>
            <a:r>
              <a:rPr lang="en-US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tiêu</a:t>
            </a:r>
            <a:r>
              <a:rPr lang="en-US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hoá</a:t>
            </a:r>
            <a:endParaRPr lang="en-US" sz="2000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6CF27-BC91-495E-9D02-E9610EB70B23}"/>
              </a:ext>
            </a:extLst>
          </p:cNvPr>
          <p:cNvSpPr txBox="1"/>
          <p:nvPr/>
        </p:nvSpPr>
        <p:spPr>
          <a:xfrm>
            <a:off x="3594626" y="4765141"/>
            <a:ext cx="1920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Ống</a:t>
            </a:r>
            <a:r>
              <a:rPr lang="en-US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tiêu</a:t>
            </a:r>
            <a:r>
              <a:rPr lang="en-US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hoá</a:t>
            </a:r>
            <a:endParaRPr lang="en-US" sz="2000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8C26F1C-113E-433F-A95C-C32FEE211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5" b="91691" l="10000" r="90000">
                        <a14:foregroundMark x1="21094" y1="49284" x2="31094" y2="22636"/>
                        <a14:foregroundMark x1="31094" y1="22636" x2="37969" y2="14040"/>
                        <a14:foregroundMark x1="37969" y1="14040" x2="62500" y2="2579"/>
                        <a14:foregroundMark x1="62500" y1="2579" x2="80938" y2="32951"/>
                        <a14:foregroundMark x1="80938" y1="32951" x2="81563" y2="47278"/>
                        <a14:foregroundMark x1="81563" y1="47278" x2="80000" y2="61891"/>
                        <a14:foregroundMark x1="80000" y1="61891" x2="68125" y2="85673"/>
                        <a14:foregroundMark x1="68125" y1="85673" x2="52656" y2="94842"/>
                        <a14:foregroundMark x1="52656" y1="94842" x2="36094" y2="91977"/>
                        <a14:foregroundMark x1="36094" y1="91977" x2="17031" y2="63610"/>
                        <a14:foregroundMark x1="17031" y1="63610" x2="20938" y2="50143"/>
                        <a14:foregroundMark x1="25000" y1="73352" x2="60781" y2="71920"/>
                        <a14:foregroundMark x1="37656" y1="84814" x2="71250" y2="70487"/>
                        <a14:foregroundMark x1="41094" y1="86246" x2="55313" y2="86819"/>
                        <a14:foregroundMark x1="55313" y1="86819" x2="61875" y2="81948"/>
                        <a14:foregroundMark x1="62344" y1="76218" x2="69219" y2="77364"/>
                        <a14:foregroundMark x1="31719" y1="54441" x2="43438" y2="54441"/>
                        <a14:foregroundMark x1="43438" y1="54441" x2="52031" y2="51576"/>
                        <a14:foregroundMark x1="52031" y1="51576" x2="52031" y2="51576"/>
                        <a14:foregroundMark x1="30000" y1="38682" x2="41094" y2="40401"/>
                        <a14:foregroundMark x1="24063" y1="46991" x2="32344" y2="30659"/>
                        <a14:foregroundMark x1="22500" y1="43266" x2="27344" y2="35817"/>
                        <a14:foregroundMark x1="28125" y1="31232" x2="53594" y2="16046"/>
                        <a14:foregroundMark x1="31406" y1="26361" x2="58750" y2="12034"/>
                        <a14:foregroundMark x1="58750" y1="12034" x2="58906" y2="12034"/>
                        <a14:foregroundMark x1="39063" y1="21777" x2="54219" y2="18338"/>
                        <a14:foregroundMark x1="44219" y1="16905" x2="52031" y2="13754"/>
                        <a14:foregroundMark x1="52031" y1="13754" x2="52500" y2="13181"/>
                        <a14:foregroundMark x1="58906" y1="17765" x2="72188" y2="24642"/>
                        <a14:foregroundMark x1="72188" y1="28367" x2="76406" y2="47278"/>
                        <a14:foregroundMark x1="77969" y1="35530" x2="75000" y2="54441"/>
                        <a14:foregroundMark x1="29844" y1="78223" x2="44688" y2="89971"/>
                        <a14:foregroundMark x1="60469" y1="3725" x2="60469" y2="3725"/>
                        <a14:foregroundMark x1="55625" y1="12034" x2="71094" y2="1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4111" y="1260602"/>
            <a:ext cx="3483955" cy="189984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4796CB-1E57-4CB9-8DAF-EF9FE0F6C300}"/>
              </a:ext>
            </a:extLst>
          </p:cNvPr>
          <p:cNvCxnSpPr>
            <a:cxnSpLocks/>
          </p:cNvCxnSpPr>
          <p:nvPr/>
        </p:nvCxnSpPr>
        <p:spPr>
          <a:xfrm flipH="1">
            <a:off x="7088898" y="1304617"/>
            <a:ext cx="58874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CF0B27-0BD0-4926-BAAC-7182BBC8FBF7}"/>
              </a:ext>
            </a:extLst>
          </p:cNvPr>
          <p:cNvCxnSpPr>
            <a:cxnSpLocks/>
          </p:cNvCxnSpPr>
          <p:nvPr/>
        </p:nvCxnSpPr>
        <p:spPr>
          <a:xfrm>
            <a:off x="6564179" y="2692305"/>
            <a:ext cx="0" cy="2532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73671C8-C5A3-45F1-B806-7C5E73F8A3F9}"/>
              </a:ext>
            </a:extLst>
          </p:cNvPr>
          <p:cNvCxnSpPr>
            <a:cxnSpLocks/>
          </p:cNvCxnSpPr>
          <p:nvPr/>
        </p:nvCxnSpPr>
        <p:spPr>
          <a:xfrm flipH="1">
            <a:off x="6244252" y="2277378"/>
            <a:ext cx="665566" cy="2348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831CBD3-9173-4254-BE24-CB2DAB3B05A9}"/>
              </a:ext>
            </a:extLst>
          </p:cNvPr>
          <p:cNvSpPr txBox="1"/>
          <p:nvPr/>
        </p:nvSpPr>
        <p:spPr>
          <a:xfrm>
            <a:off x="4510017" y="2228489"/>
            <a:ext cx="1920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Ống</a:t>
            </a:r>
            <a:r>
              <a:rPr lang="en-US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tiêu</a:t>
            </a:r>
            <a:r>
              <a:rPr lang="en-US" sz="2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hoá</a:t>
            </a:r>
            <a:endParaRPr lang="en-US" sz="2000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77BF73F-3280-4BA7-B204-3B4949333155}"/>
              </a:ext>
            </a:extLst>
          </p:cNvPr>
          <p:cNvCxnSpPr>
            <a:cxnSpLocks/>
          </p:cNvCxnSpPr>
          <p:nvPr/>
        </p:nvCxnSpPr>
        <p:spPr>
          <a:xfrm>
            <a:off x="7716554" y="2898018"/>
            <a:ext cx="376285" cy="27459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63E2415-B0C8-47E0-A31B-D168874CC225}"/>
              </a:ext>
            </a:extLst>
          </p:cNvPr>
          <p:cNvSpPr txBox="1"/>
          <p:nvPr/>
        </p:nvSpPr>
        <p:spPr>
          <a:xfrm>
            <a:off x="7477189" y="3131281"/>
            <a:ext cx="1507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Khoang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áo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D04B147-0EFD-42C8-8567-32D61DEE245C}"/>
              </a:ext>
            </a:extLst>
          </p:cNvPr>
          <p:cNvCxnSpPr>
            <a:cxnSpLocks/>
          </p:cNvCxnSpPr>
          <p:nvPr/>
        </p:nvCxnSpPr>
        <p:spPr>
          <a:xfrm flipV="1">
            <a:off x="3300997" y="1544879"/>
            <a:ext cx="554617" cy="47749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CD911BA-6EB3-4BC8-AD16-A1031B3EB165}"/>
              </a:ext>
            </a:extLst>
          </p:cNvPr>
          <p:cNvSpPr txBox="1"/>
          <p:nvPr/>
        </p:nvSpPr>
        <p:spPr>
          <a:xfrm>
            <a:off x="3707903" y="1290051"/>
            <a:ext cx="893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Đầu</a:t>
            </a:r>
            <a:endParaRPr lang="en-US" sz="20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26326A-0B41-47FF-B85E-C28B5C3B2803}"/>
              </a:ext>
            </a:extLst>
          </p:cNvPr>
          <p:cNvSpPr txBox="1"/>
          <p:nvPr/>
        </p:nvSpPr>
        <p:spPr>
          <a:xfrm>
            <a:off x="2836555" y="4736957"/>
            <a:ext cx="893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Đầu</a:t>
            </a:r>
            <a:endParaRPr lang="en-US" sz="20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43D43DF-4E63-44BC-9E11-D3BDFE2441EE}"/>
              </a:ext>
            </a:extLst>
          </p:cNvPr>
          <p:cNvCxnSpPr>
            <a:cxnSpLocks/>
          </p:cNvCxnSpPr>
          <p:nvPr/>
        </p:nvCxnSpPr>
        <p:spPr>
          <a:xfrm>
            <a:off x="3367878" y="4509661"/>
            <a:ext cx="0" cy="3155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C0A85EA-D729-49A1-886C-6D763B938198}"/>
              </a:ext>
            </a:extLst>
          </p:cNvPr>
          <p:cNvCxnSpPr/>
          <p:nvPr/>
        </p:nvCxnSpPr>
        <p:spPr>
          <a:xfrm>
            <a:off x="806069" y="1860631"/>
            <a:ext cx="0" cy="4729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0C88D16-8804-463E-BF37-4165998F0390}"/>
              </a:ext>
            </a:extLst>
          </p:cNvPr>
          <p:cNvSpPr txBox="1"/>
          <p:nvPr/>
        </p:nvSpPr>
        <p:spPr>
          <a:xfrm>
            <a:off x="339429" y="1460521"/>
            <a:ext cx="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Chân</a:t>
            </a:r>
            <a:endParaRPr lang="en-US" sz="20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46F9B97-03A3-4834-9F3D-A743A7E965C7}"/>
              </a:ext>
            </a:extLst>
          </p:cNvPr>
          <p:cNvCxnSpPr>
            <a:cxnSpLocks/>
          </p:cNvCxnSpPr>
          <p:nvPr/>
        </p:nvCxnSpPr>
        <p:spPr>
          <a:xfrm flipH="1" flipV="1">
            <a:off x="2413944" y="4289838"/>
            <a:ext cx="1" cy="4753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CE66B2D-ACD1-48DA-9E82-87B57D6379BF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I. ĐẶC ĐIỂM CHUNG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9191E9-7BBE-41C4-BE92-CCBA6B5DEF87}"/>
              </a:ext>
            </a:extLst>
          </p:cNvPr>
          <p:cNvSpPr/>
          <p:nvPr/>
        </p:nvSpPr>
        <p:spPr>
          <a:xfrm>
            <a:off x="785935" y="736727"/>
            <a:ext cx="1769958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Cấu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tạo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B0AFD5-4532-46CE-8433-45763D6703DE}"/>
              </a:ext>
            </a:extLst>
          </p:cNvPr>
          <p:cNvSpPr/>
          <p:nvPr/>
        </p:nvSpPr>
        <p:spPr>
          <a:xfrm>
            <a:off x="6384660" y="744998"/>
            <a:ext cx="1848391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Cấu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tạo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</a:t>
            </a:r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678ADBC-8B36-41F4-A206-0DECFEA0FD03}"/>
              </a:ext>
            </a:extLst>
          </p:cNvPr>
          <p:cNvSpPr/>
          <p:nvPr/>
        </p:nvSpPr>
        <p:spPr>
          <a:xfrm>
            <a:off x="3594626" y="3216500"/>
            <a:ext cx="1980746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Cấu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tạo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mực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3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  <p:bldP spid="29" grpId="0"/>
      <p:bldP spid="30" grpId="0"/>
      <p:bldP spid="37" grpId="0"/>
      <p:bldP spid="38" grpId="0"/>
      <p:bldP spid="57" grpId="0"/>
      <p:bldP spid="61" grpId="0"/>
      <p:bldP spid="64" grpId="0"/>
      <p:bldP spid="65" grpId="0"/>
      <p:bldP spid="69" grpId="0"/>
      <p:bldP spid="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DC3D27-5737-400E-ABAB-428498F25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435828"/>
              </p:ext>
            </p:extLst>
          </p:nvPr>
        </p:nvGraphicFramePr>
        <p:xfrm>
          <a:off x="1" y="-2"/>
          <a:ext cx="9143998" cy="5143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3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48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01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461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STT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Đặc điểm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Đại diện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Nơi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sống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Lối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sống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Kiểu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vỏ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đá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vôi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Đặc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điểm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thể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3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Khoang</a:t>
                      </a:r>
                      <a:r>
                        <a:rPr lang="en-US" sz="1600" spc="-3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spc="-3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áo</a:t>
                      </a:r>
                      <a:r>
                        <a:rPr lang="en-US" sz="1600" spc="-3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spc="-3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phát</a:t>
                      </a:r>
                      <a:r>
                        <a:rPr lang="en-US" sz="1600" spc="-3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spc="-3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triển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3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Thân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mềm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Không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phân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đốt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Phân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đốt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B0F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Trai</a:t>
                      </a:r>
                      <a:r>
                        <a:rPr lang="en-US" sz="1600" dirty="0">
                          <a:solidFill>
                            <a:srgbClr val="00B0F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B0F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sông</a:t>
                      </a:r>
                      <a:endParaRPr lang="en-US" sz="1600" dirty="0">
                        <a:solidFill>
                          <a:srgbClr val="00B0F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Sò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7030A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Ốc</a:t>
                      </a:r>
                      <a:r>
                        <a:rPr lang="en-US" sz="1600" dirty="0">
                          <a:solidFill>
                            <a:srgbClr val="7030A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sên</a:t>
                      </a:r>
                      <a:endParaRPr lang="en-US" sz="1600" dirty="0">
                        <a:solidFill>
                          <a:srgbClr val="7030A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1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2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Ốc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vặn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Mực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A5EB3C-678F-4035-803B-8FAD508EEBCA}"/>
              </a:ext>
            </a:extLst>
          </p:cNvPr>
          <p:cNvCxnSpPr>
            <a:cxnSpLocks/>
          </p:cNvCxnSpPr>
          <p:nvPr/>
        </p:nvCxnSpPr>
        <p:spPr>
          <a:xfrm>
            <a:off x="609600" y="0"/>
            <a:ext cx="990638" cy="13483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3CA996-428D-48DA-8786-542F76E6FDBB}"/>
              </a:ext>
            </a:extLst>
          </p:cNvPr>
          <p:cNvSpPr txBox="1"/>
          <p:nvPr/>
        </p:nvSpPr>
        <p:spPr>
          <a:xfrm>
            <a:off x="1563499" y="1629774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dirty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ngọt</a:t>
            </a:r>
            <a:endParaRPr lang="en-US" dirty="0">
              <a:solidFill>
                <a:srgbClr val="00B0F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CDDED-6FF5-4BC2-84E2-A9C99107367E}"/>
              </a:ext>
            </a:extLst>
          </p:cNvPr>
          <p:cNvSpPr txBox="1"/>
          <p:nvPr/>
        </p:nvSpPr>
        <p:spPr>
          <a:xfrm>
            <a:off x="1600238" y="3904946"/>
            <a:ext cx="135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ngọt</a:t>
            </a:r>
            <a:endParaRPr lang="en-US" dirty="0">
              <a:solidFill>
                <a:schemeClr val="accent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7CB1E-88F7-4992-AC2D-6C2B1EEA080F}"/>
              </a:ext>
            </a:extLst>
          </p:cNvPr>
          <p:cNvSpPr txBox="1"/>
          <p:nvPr/>
        </p:nvSpPr>
        <p:spPr>
          <a:xfrm>
            <a:off x="1610622" y="2359508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mặt</a:t>
            </a:r>
            <a:endParaRPr lang="en-US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A9FD7-51ED-4B16-AB8F-0EF1FAD221F8}"/>
              </a:ext>
            </a:extLst>
          </p:cNvPr>
          <p:cNvSpPr txBox="1"/>
          <p:nvPr/>
        </p:nvSpPr>
        <p:spPr>
          <a:xfrm>
            <a:off x="1629672" y="3076209"/>
            <a:ext cx="115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Ở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cạn</a:t>
            </a:r>
            <a:endParaRPr lang="en-US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3AC34-225B-445B-87CE-86799AC04949}"/>
              </a:ext>
            </a:extLst>
          </p:cNvPr>
          <p:cNvSpPr txBox="1"/>
          <p:nvPr/>
        </p:nvSpPr>
        <p:spPr>
          <a:xfrm>
            <a:off x="1629672" y="4619462"/>
            <a:ext cx="116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Ở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biển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702151-5214-4DC1-874B-5D49F25976D2}"/>
              </a:ext>
            </a:extLst>
          </p:cNvPr>
          <p:cNvSpPr txBox="1"/>
          <p:nvPr/>
        </p:nvSpPr>
        <p:spPr>
          <a:xfrm>
            <a:off x="2743889" y="2359508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Vùi</a:t>
            </a:r>
            <a:r>
              <a:rPr lang="en-US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lấp</a:t>
            </a:r>
            <a:endParaRPr lang="en-US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54387-144F-4DF4-A77D-7CDB43B2DF2C}"/>
              </a:ext>
            </a:extLst>
          </p:cNvPr>
          <p:cNvSpPr txBox="1"/>
          <p:nvPr/>
        </p:nvSpPr>
        <p:spPr>
          <a:xfrm>
            <a:off x="2691750" y="1629774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Vùi</a:t>
            </a:r>
            <a:r>
              <a:rPr lang="en-US" dirty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lấp</a:t>
            </a:r>
            <a:endParaRPr lang="en-US" dirty="0">
              <a:solidFill>
                <a:srgbClr val="00B0F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6FBC7-643B-4077-AE7A-41D8531FE8CD}"/>
              </a:ext>
            </a:extLst>
          </p:cNvPr>
          <p:cNvSpPr txBox="1"/>
          <p:nvPr/>
        </p:nvSpPr>
        <p:spPr>
          <a:xfrm>
            <a:off x="2839848" y="2937710"/>
            <a:ext cx="120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Bò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chậm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chạp</a:t>
            </a:r>
            <a:endParaRPr lang="en-US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73535-2AD9-41F7-AD51-51DBD5345C80}"/>
              </a:ext>
            </a:extLst>
          </p:cNvPr>
          <p:cNvSpPr txBox="1"/>
          <p:nvPr/>
        </p:nvSpPr>
        <p:spPr>
          <a:xfrm>
            <a:off x="2785577" y="3766447"/>
            <a:ext cx="123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Bò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chậm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chạp</a:t>
            </a:r>
            <a:endParaRPr lang="en-US" dirty="0">
              <a:solidFill>
                <a:schemeClr val="accent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09902-D561-475C-9963-75CBAD9CFA28}"/>
              </a:ext>
            </a:extLst>
          </p:cNvPr>
          <p:cNvSpPr txBox="1"/>
          <p:nvPr/>
        </p:nvSpPr>
        <p:spPr>
          <a:xfrm>
            <a:off x="2798353" y="4619462"/>
            <a:ext cx="123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Bơi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nhanh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2E61A-24D1-4FCF-AA6C-E89A4EDE7481}"/>
              </a:ext>
            </a:extLst>
          </p:cNvPr>
          <p:cNvSpPr txBox="1"/>
          <p:nvPr/>
        </p:nvSpPr>
        <p:spPr>
          <a:xfrm>
            <a:off x="3871847" y="162977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Hai</a:t>
            </a:r>
            <a:r>
              <a:rPr lang="en-US" dirty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mảnh</a:t>
            </a:r>
            <a:r>
              <a:rPr lang="en-US" dirty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endParaRPr lang="en-US" dirty="0">
              <a:solidFill>
                <a:srgbClr val="00B0F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65CCC6-CBFD-4C66-80BA-F5973CBAF6F9}"/>
              </a:ext>
            </a:extLst>
          </p:cNvPr>
          <p:cNvSpPr txBox="1"/>
          <p:nvPr/>
        </p:nvSpPr>
        <p:spPr>
          <a:xfrm>
            <a:off x="4044298" y="2937710"/>
            <a:ext cx="137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xoắn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endParaRPr lang="en-US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8841C-27CA-4F77-9EF5-6A8F967BD4F6}"/>
              </a:ext>
            </a:extLst>
          </p:cNvPr>
          <p:cNvSpPr txBox="1"/>
          <p:nvPr/>
        </p:nvSpPr>
        <p:spPr>
          <a:xfrm>
            <a:off x="3838203" y="235950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Hai</a:t>
            </a:r>
            <a:r>
              <a:rPr lang="en-US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mảnh</a:t>
            </a:r>
            <a:r>
              <a:rPr lang="en-US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endParaRPr lang="en-US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6CA35-BFAA-443F-9694-06D38DF0EB45}"/>
              </a:ext>
            </a:extLst>
          </p:cNvPr>
          <p:cNvSpPr txBox="1"/>
          <p:nvPr/>
        </p:nvSpPr>
        <p:spPr>
          <a:xfrm>
            <a:off x="4044298" y="3766447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</a:t>
            </a:r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xoắn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ốc</a:t>
            </a:r>
            <a:endParaRPr lang="en-US" dirty="0">
              <a:solidFill>
                <a:schemeClr val="accent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A9751D-9830-44A6-BD71-F98A9FC299FF}"/>
              </a:ext>
            </a:extLst>
          </p:cNvPr>
          <p:cNvSpPr txBox="1"/>
          <p:nvPr/>
        </p:nvSpPr>
        <p:spPr>
          <a:xfrm>
            <a:off x="4020237" y="4480963"/>
            <a:ext cx="140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Vỏ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tiêu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giảm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7C348-4895-49B7-8668-4EA04F4E6EFB}"/>
              </a:ext>
            </a:extLst>
          </p:cNvPr>
          <p:cNvSpPr/>
          <p:nvPr/>
        </p:nvSpPr>
        <p:spPr>
          <a:xfrm>
            <a:off x="5571060" y="1371600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469A03-405B-4B2C-AABD-FE00F590C9F5}"/>
              </a:ext>
            </a:extLst>
          </p:cNvPr>
          <p:cNvSpPr/>
          <p:nvPr/>
        </p:nvSpPr>
        <p:spPr>
          <a:xfrm>
            <a:off x="5571060" y="2903273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4E3F04-1B69-45F9-AE2A-9EF3014771F6}"/>
              </a:ext>
            </a:extLst>
          </p:cNvPr>
          <p:cNvSpPr/>
          <p:nvPr/>
        </p:nvSpPr>
        <p:spPr>
          <a:xfrm>
            <a:off x="5571060" y="3647904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9B65B5-6294-404D-BBCE-B343D78C7866}"/>
              </a:ext>
            </a:extLst>
          </p:cNvPr>
          <p:cNvSpPr/>
          <p:nvPr/>
        </p:nvSpPr>
        <p:spPr>
          <a:xfrm>
            <a:off x="5571060" y="2170093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686FB2-CCCC-4DF2-9B96-644A83102F12}"/>
              </a:ext>
            </a:extLst>
          </p:cNvPr>
          <p:cNvSpPr/>
          <p:nvPr/>
        </p:nvSpPr>
        <p:spPr>
          <a:xfrm>
            <a:off x="6534236" y="4455903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4F76C8-A29D-44CF-B9CD-F5A2A1FC6BE5}"/>
              </a:ext>
            </a:extLst>
          </p:cNvPr>
          <p:cNvSpPr/>
          <p:nvPr/>
        </p:nvSpPr>
        <p:spPr>
          <a:xfrm>
            <a:off x="6534236" y="3649511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311354-156D-405D-AF24-A925AC6F8DDC}"/>
              </a:ext>
            </a:extLst>
          </p:cNvPr>
          <p:cNvSpPr/>
          <p:nvPr/>
        </p:nvSpPr>
        <p:spPr>
          <a:xfrm>
            <a:off x="5571060" y="4457510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7E8F9C-C5FE-4E63-B7BA-7538524037A7}"/>
              </a:ext>
            </a:extLst>
          </p:cNvPr>
          <p:cNvSpPr/>
          <p:nvPr/>
        </p:nvSpPr>
        <p:spPr>
          <a:xfrm>
            <a:off x="6534236" y="2200946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8FF6F5-DA1E-4857-97F3-6B7685F4B031}"/>
              </a:ext>
            </a:extLst>
          </p:cNvPr>
          <p:cNvSpPr/>
          <p:nvPr/>
        </p:nvSpPr>
        <p:spPr>
          <a:xfrm>
            <a:off x="6534236" y="1427906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025E22-506B-48EE-A7A1-0BF756A3EAAB}"/>
              </a:ext>
            </a:extLst>
          </p:cNvPr>
          <p:cNvSpPr/>
          <p:nvPr/>
        </p:nvSpPr>
        <p:spPr>
          <a:xfrm>
            <a:off x="8303778" y="1348333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58BA52-0082-45D7-9E06-697C44D81BD3}"/>
              </a:ext>
            </a:extLst>
          </p:cNvPr>
          <p:cNvSpPr/>
          <p:nvPr/>
        </p:nvSpPr>
        <p:spPr>
          <a:xfrm>
            <a:off x="8303778" y="3646367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0949F0-D975-4D92-ACBA-2300F7737E8C}"/>
              </a:ext>
            </a:extLst>
          </p:cNvPr>
          <p:cNvSpPr/>
          <p:nvPr/>
        </p:nvSpPr>
        <p:spPr>
          <a:xfrm>
            <a:off x="6534236" y="2882047"/>
            <a:ext cx="587020" cy="75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98C366-0E0E-49D7-A633-C3C5E2B90E7E}"/>
              </a:ext>
            </a:extLst>
          </p:cNvPr>
          <p:cNvSpPr/>
          <p:nvPr/>
        </p:nvSpPr>
        <p:spPr>
          <a:xfrm>
            <a:off x="8303778" y="2937184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55CA67-4D07-4657-AA0E-BF0B463CEDE6}"/>
              </a:ext>
            </a:extLst>
          </p:cNvPr>
          <p:cNvSpPr/>
          <p:nvPr/>
        </p:nvSpPr>
        <p:spPr>
          <a:xfrm>
            <a:off x="8303778" y="4512050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BC2D5E-360F-4D7F-9C23-B89CEAA1C8FD}"/>
              </a:ext>
            </a:extLst>
          </p:cNvPr>
          <p:cNvSpPr/>
          <p:nvPr/>
        </p:nvSpPr>
        <p:spPr>
          <a:xfrm>
            <a:off x="8303778" y="2223026"/>
            <a:ext cx="587020" cy="75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4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978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A923FD-AC05-42FD-BD07-54FA9ED9B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3576" r="3334" b="4426"/>
          <a:stretch/>
        </p:blipFill>
        <p:spPr>
          <a:xfrm>
            <a:off x="182880" y="1233712"/>
            <a:ext cx="4572000" cy="24179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245C39-E12A-4C68-A5FD-F97967253540}"/>
              </a:ext>
            </a:extLst>
          </p:cNvPr>
          <p:cNvSpPr/>
          <p:nvPr/>
        </p:nvSpPr>
        <p:spPr>
          <a:xfrm>
            <a:off x="2010768" y="817584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Đặc điểm chung của ngành thân mềm là: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F8C14E-6313-4798-8473-B3C95C482941}"/>
              </a:ext>
            </a:extLst>
          </p:cNvPr>
          <p:cNvSpPr/>
          <p:nvPr/>
        </p:nvSpPr>
        <p:spPr>
          <a:xfrm>
            <a:off x="5681292" y="1269082"/>
            <a:ext cx="3058872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Thân mềm, không phân đốt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B45DB-0DEB-48B8-828C-52EA109BD906}"/>
              </a:ext>
            </a:extLst>
          </p:cNvPr>
          <p:cNvSpPr/>
          <p:nvPr/>
        </p:nvSpPr>
        <p:spPr>
          <a:xfrm>
            <a:off x="5694342" y="1907491"/>
            <a:ext cx="3032772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 vỏ đá vôi, khoang áo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31932C-B0FE-434D-AA52-629CF59A3636}"/>
              </a:ext>
            </a:extLst>
          </p:cNvPr>
          <p:cNvSpPr/>
          <p:nvPr/>
        </p:nvSpPr>
        <p:spPr>
          <a:xfrm>
            <a:off x="5710592" y="3159329"/>
            <a:ext cx="3029572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Cơ quan di chuyển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thường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đơn</a:t>
            </a:r>
            <a:r>
              <a:rPr 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giản</a:t>
            </a:r>
            <a:endParaRPr lang="vi-V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B1D178-B246-4CAA-B466-E4D0FE9C7A1A}"/>
              </a:ext>
            </a:extLst>
          </p:cNvPr>
          <p:cNvSpPr/>
          <p:nvPr/>
        </p:nvSpPr>
        <p:spPr>
          <a:xfrm>
            <a:off x="567889" y="3978422"/>
            <a:ext cx="4822258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Riêng mực và bạch tuộc thích nghi với lối sống săn mồi và di chuyển tích cực nên vỏ tiêu giảm và cơ quan di chuyển phát triển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24830A-D035-4DC7-AEFE-5FD970FA5AA5}"/>
              </a:ext>
            </a:extLst>
          </p:cNvPr>
          <p:cNvSpPr/>
          <p:nvPr/>
        </p:nvSpPr>
        <p:spPr>
          <a:xfrm>
            <a:off x="5710592" y="2536996"/>
            <a:ext cx="3029572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Hệ tiêu hóa phân hóa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EAC942-7BDB-4C0C-854C-813BA3EED11F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I. ĐẶC ĐIỂM CHUNG </a:t>
            </a:r>
          </a:p>
        </p:txBody>
      </p:sp>
    </p:spTree>
    <p:extLst>
      <p:ext uri="{BB962C8B-B14F-4D97-AF65-F5344CB8AC3E}">
        <p14:creationId xmlns:p14="http://schemas.microsoft.com/office/powerpoint/2010/main" val="267259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9B8D7-8B5C-4745-9B76-73FA1191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561"/>
            <a:ext cx="1758672" cy="1758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7E67D-B2F8-4F31-AC69-47D8B135E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29" y="1056820"/>
            <a:ext cx="1931577" cy="1513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B4FCE8-1DCB-4502-992F-30F4D338BF75}"/>
              </a:ext>
            </a:extLst>
          </p:cNvPr>
          <p:cNvSpPr txBox="1"/>
          <p:nvPr/>
        </p:nvSpPr>
        <p:spPr>
          <a:xfrm>
            <a:off x="132778" y="2471732"/>
            <a:ext cx="325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Làm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ăn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cho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con ng</a:t>
            </a:r>
            <a:r>
              <a:rPr lang="vi-VN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ời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C17A94-C6B1-49B4-8C6B-EEEAAB248960}"/>
              </a:ext>
            </a:extLst>
          </p:cNvPr>
          <p:cNvSpPr/>
          <p:nvPr/>
        </p:nvSpPr>
        <p:spPr>
          <a:xfrm>
            <a:off x="6292085" y="4774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dirty="0">
                <a:solidFill>
                  <a:srgbClr val="000000"/>
                </a:solidFill>
              </a:rPr>
              <a:t>Có giá trị về mặt địa chất</a:t>
            </a: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617C3-9B24-4B68-80FC-D6DA3994D076}"/>
              </a:ext>
            </a:extLst>
          </p:cNvPr>
          <p:cNvSpPr txBox="1"/>
          <p:nvPr/>
        </p:nvSpPr>
        <p:spPr>
          <a:xfrm>
            <a:off x="3615645" y="2459128"/>
            <a:ext cx="507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Làm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thức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ăn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cho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động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vật</a:t>
            </a:r>
            <a:r>
              <a:rPr lang="en-US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khác</a:t>
            </a:r>
            <a:endParaRPr lang="en-US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FB4332-9597-4067-A903-430370259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1" b="89891" l="2000" r="95600">
                        <a14:foregroundMark x1="57200" y1="6557" x2="57200" y2="6557"/>
                        <a14:foregroundMark x1="95600" y1="9563" x2="95600" y2="9563"/>
                        <a14:foregroundMark x1="7200" y1="73497" x2="7200" y2="73497"/>
                        <a14:foregroundMark x1="2000" y1="73497" x2="2000" y2="7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27" y="1160022"/>
            <a:ext cx="1947435" cy="1425522"/>
          </a:xfrm>
          <a:prstGeom prst="flowChartAlternateProcess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19ED84-82E3-48FA-809B-7BC2E3E4FC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17683" r="1720" b="5749"/>
          <a:stretch/>
        </p:blipFill>
        <p:spPr>
          <a:xfrm rot="16713758">
            <a:off x="5523229" y="1217657"/>
            <a:ext cx="1262397" cy="135107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A3503D-11CB-4BFE-847A-84149938AB19}"/>
              </a:ext>
            </a:extLst>
          </p:cNvPr>
          <p:cNvSpPr/>
          <p:nvPr/>
        </p:nvSpPr>
        <p:spPr>
          <a:xfrm>
            <a:off x="7191515" y="2446443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B050"/>
                </a:solidFill>
              </a:rPr>
              <a:t>Làm đồ trang trí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7028A9-B46D-4A21-8159-0A1D2F659E06}"/>
              </a:ext>
            </a:extLst>
          </p:cNvPr>
          <p:cNvSpPr/>
          <p:nvPr/>
        </p:nvSpPr>
        <p:spPr>
          <a:xfrm>
            <a:off x="394572" y="4781978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B0F0"/>
                </a:solidFill>
              </a:rPr>
              <a:t>Làm sạch môi trường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FB1970-4725-4A02-8D26-E9E51B2C6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82" y="948084"/>
            <a:ext cx="1498652" cy="1507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C66A6-33E5-4385-8827-9F79530AC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6" y="2982356"/>
            <a:ext cx="1773803" cy="1777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F6FD7F-F370-43BA-BF6A-63AFBA9AA5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8" y="3464556"/>
            <a:ext cx="1743730" cy="13174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95D646-F2DA-4F3E-8BC3-22A5C52207F1}"/>
              </a:ext>
            </a:extLst>
          </p:cNvPr>
          <p:cNvSpPr/>
          <p:nvPr/>
        </p:nvSpPr>
        <p:spPr>
          <a:xfrm>
            <a:off x="3615645" y="4751165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chemeClr val="accent2"/>
                </a:solidFill>
              </a:rPr>
              <a:t>Có giá trị xuất khẩu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D2D6D4-F9DC-4D1E-9768-4DE84613E5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67" y="3252464"/>
            <a:ext cx="1931577" cy="15240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B1C5E-F5C6-4827-AAB8-FA885D7A14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56" y="3115361"/>
            <a:ext cx="1819570" cy="16061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532E86-AE1D-4269-94A7-EDAE2EE05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50" y="3235885"/>
            <a:ext cx="2657443" cy="148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E0C6E0-576E-4023-9F27-0CC91F1B2166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II. VAI TRÒ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64489F4D-7779-40D3-BA6A-47D95B333C83}"/>
              </a:ext>
            </a:extLst>
          </p:cNvPr>
          <p:cNvSpPr/>
          <p:nvPr/>
        </p:nvSpPr>
        <p:spPr>
          <a:xfrm>
            <a:off x="1" y="703299"/>
            <a:ext cx="1758672" cy="52322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LỢI ÍCH</a:t>
            </a:r>
            <a:endParaRPr lang="vi-VN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706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2" grpId="0"/>
      <p:bldP spid="1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6A5CCB-F197-4442-B1C9-55FC5CD9639E}"/>
              </a:ext>
            </a:extLst>
          </p:cNvPr>
          <p:cNvSpPr/>
          <p:nvPr/>
        </p:nvSpPr>
        <p:spPr>
          <a:xfrm>
            <a:off x="2088936" y="4830818"/>
            <a:ext cx="6521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000000"/>
                </a:solidFill>
              </a:rPr>
              <a:t>Làm vật chủ trung gian truyền bệnh giun sán</a:t>
            </a:r>
            <a:endParaRPr lang="vi-VN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B6C26FA-D5CA-444F-A7DE-9A0464846CCE}"/>
              </a:ext>
            </a:extLst>
          </p:cNvPr>
          <p:cNvSpPr/>
          <p:nvPr/>
        </p:nvSpPr>
        <p:spPr>
          <a:xfrm>
            <a:off x="1" y="713027"/>
            <a:ext cx="1935804" cy="52322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TÁC HẠI</a:t>
            </a:r>
            <a:endParaRPr lang="vi-VN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823E3-DE36-41A5-9D47-981F017A2AE3}"/>
              </a:ext>
            </a:extLst>
          </p:cNvPr>
          <p:cNvSpPr/>
          <p:nvPr/>
        </p:nvSpPr>
        <p:spPr>
          <a:xfrm>
            <a:off x="3343452" y="2900208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dirty="0">
                <a:solidFill>
                  <a:srgbClr val="000000"/>
                </a:solidFill>
              </a:rPr>
              <a:t>Có hại cho cây trồng</a:t>
            </a:r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B8B02-4A00-41A5-BA59-93C98526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" y="1312870"/>
            <a:ext cx="2708140" cy="1610440"/>
          </a:xfrm>
          <a:prstGeom prst="flowChartAlternateProcess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06867-DD2E-41BC-8E5C-E93EB852F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89" y="1298812"/>
            <a:ext cx="3044757" cy="1610441"/>
          </a:xfrm>
          <a:prstGeom prst="flowChartAlternateProcess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099616-2F43-4501-8A48-3586E33B4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25252" r="17455" b="31696"/>
          <a:stretch/>
        </p:blipFill>
        <p:spPr>
          <a:xfrm>
            <a:off x="6234607" y="1298812"/>
            <a:ext cx="2851026" cy="1604809"/>
          </a:xfrm>
          <a:prstGeom prst="flowChartAlternateProcess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F9860-1607-4E80-B2A3-4154EE2AC2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8"/>
          <a:stretch/>
        </p:blipFill>
        <p:spPr>
          <a:xfrm>
            <a:off x="44788" y="3269540"/>
            <a:ext cx="2708139" cy="1541771"/>
          </a:xfrm>
          <a:prstGeom prst="flowChartAlternateProcess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3CF160-B06C-4708-AE2B-23CC436546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t="28208" r="31230" b="7513"/>
          <a:stretch/>
        </p:blipFill>
        <p:spPr>
          <a:xfrm>
            <a:off x="2971388" y="3289048"/>
            <a:ext cx="3044757" cy="1522264"/>
          </a:xfrm>
          <a:prstGeom prst="flowChartAlternateProcess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D561E1-7803-42A7-813F-AE5F85775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r="14450" b="16711"/>
          <a:stretch/>
        </p:blipFill>
        <p:spPr>
          <a:xfrm>
            <a:off x="6234606" y="3283415"/>
            <a:ext cx="2864606" cy="1541771"/>
          </a:xfrm>
          <a:prstGeom prst="flowChartAlternateProcess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AA8096-958E-49CB-AEAE-9EBD3728969E}"/>
              </a:ext>
            </a:extLst>
          </p:cNvPr>
          <p:cNvSpPr txBox="1"/>
          <p:nvPr/>
        </p:nvSpPr>
        <p:spPr>
          <a:xfrm>
            <a:off x="3136" y="116244"/>
            <a:ext cx="91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II. VAI TRÒ</a:t>
            </a:r>
          </a:p>
        </p:txBody>
      </p:sp>
    </p:spTree>
    <p:extLst>
      <p:ext uri="{BB962C8B-B14F-4D97-AF65-F5344CB8AC3E}">
        <p14:creationId xmlns:p14="http://schemas.microsoft.com/office/powerpoint/2010/main" val="25978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988</Words>
  <Application>Microsoft Office PowerPoint</Application>
  <PresentationFormat>On-screen Show (16:9)</PresentationFormat>
  <Paragraphs>259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 Unicode MS</vt:lpstr>
      <vt:lpstr>Aachen</vt:lpstr>
      <vt:lpstr>Arial</vt:lpstr>
      <vt:lpstr>Arrus-Black</vt:lpstr>
      <vt:lpstr>Barlow Semi Condensed</vt:lpstr>
      <vt:lpstr>Barlow Semi Condensed Light</vt:lpstr>
      <vt:lpstr>BenchNine</vt:lpstr>
      <vt:lpstr>Calibri</vt:lpstr>
      <vt:lpstr>Calibri Light</vt:lpstr>
      <vt:lpstr>Cavolini</vt:lpstr>
      <vt:lpstr>Jokerman</vt:lpstr>
      <vt:lpstr>Joti One</vt:lpstr>
      <vt:lpstr>MercuriusScript</vt:lpstr>
      <vt:lpstr>Sue Ellen Francisco</vt:lpstr>
      <vt:lpstr>UVN Banh Mi</vt:lpstr>
      <vt:lpstr>Victorian</vt:lpstr>
      <vt:lpstr>Custom Design</vt:lpstr>
      <vt:lpstr>Chalkboard by Slidesgo</vt:lpstr>
      <vt:lpstr>ĐẶC ĐIỂM CHUNG VÀ  VAI TRÒ CỦA NGÀNH THÂN MỀM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CẢM ƠN  MỌI NGƯỜI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Duong</dc:creator>
  <cp:lastModifiedBy>Y Doan</cp:lastModifiedBy>
  <cp:revision>142</cp:revision>
  <dcterms:created xsi:type="dcterms:W3CDTF">2021-08-26T10:52:08Z</dcterms:created>
  <dcterms:modified xsi:type="dcterms:W3CDTF">2021-08-31T07:31:34Z</dcterms:modified>
</cp:coreProperties>
</file>